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09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2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94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5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875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31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509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2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50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9136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89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F42C23-CB15-461E-8433-C690FD88FD9C}" type="datetimeFigureOut">
              <a:rPr lang="en-AU" smtClean="0"/>
              <a:t>6/03/2022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4F9BF1-BC04-4E8A-A819-600BB4940F1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50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e6VriahPs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PBL lesson</a:t>
            </a:r>
            <a:br>
              <a:rPr lang="en-AU" dirty="0"/>
            </a:br>
            <a:r>
              <a:rPr lang="en-AU" dirty="0"/>
              <a:t>PARTICIPATE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BE IN CLASS, EVERY DAY, EVERY LESSON</a:t>
            </a:r>
          </a:p>
        </p:txBody>
      </p:sp>
    </p:spTree>
    <p:extLst>
      <p:ext uri="{BB962C8B-B14F-4D97-AF65-F5344CB8AC3E}">
        <p14:creationId xmlns:p14="http://schemas.microsoft.com/office/powerpoint/2010/main" val="339851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6D8B-4282-4443-8E49-DBBA432F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Positive choices = positive rewards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5281E7-01CE-4B96-B588-978A701C6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95065">
            <a:off x="1854880" y="4040534"/>
            <a:ext cx="2385276" cy="2385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19589-0705-455B-861B-1D787DEE4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1560">
            <a:off x="5107350" y="1373982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F77B9D-D9DA-41EA-86C8-049C153E5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2962">
            <a:off x="8375666" y="1611215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89475-7BF1-4146-8838-0CB00860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6016">
            <a:off x="8286771" y="3874417"/>
            <a:ext cx="3257721" cy="170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9A22F-507E-436F-BD49-4285A1B67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224" y="3911921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81C42E-282D-4F80-BBAB-A5E17E3C1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64" y="2238638"/>
            <a:ext cx="3714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35" y="174995"/>
            <a:ext cx="10624008" cy="2341346"/>
          </a:xfrm>
        </p:spPr>
        <p:txBody>
          <a:bodyPr>
            <a:normAutofit fontScale="90000"/>
          </a:bodyPr>
          <a:lstStyle/>
          <a:p>
            <a:r>
              <a:rPr lang="en-AU" dirty="0"/>
              <a:t>Learning intent:</a:t>
            </a:r>
            <a:br>
              <a:rPr lang="en-AU" dirty="0"/>
            </a:br>
            <a:r>
              <a:rPr lang="en-AU" dirty="0"/>
              <a:t>Students will understand the importance of being IN CLASS, EVERY DAY, EVERY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03" y="2854234"/>
            <a:ext cx="10178322" cy="3593591"/>
          </a:xfrm>
        </p:spPr>
        <p:txBody>
          <a:bodyPr/>
          <a:lstStyle/>
          <a:p>
            <a:r>
              <a:rPr lang="en-AU" dirty="0"/>
              <a:t>Success Criteria:</a:t>
            </a:r>
          </a:p>
          <a:p>
            <a:r>
              <a:rPr lang="en-AU" dirty="0"/>
              <a:t>Identify the reasons why we need to be in class, every day, every lesson</a:t>
            </a:r>
          </a:p>
          <a:p>
            <a:r>
              <a:rPr lang="en-AU" dirty="0"/>
              <a:t>Identify the cause and effects in the scenarios</a:t>
            </a:r>
          </a:p>
          <a:p>
            <a:endParaRPr lang="en-AU" dirty="0"/>
          </a:p>
          <a:p>
            <a:r>
              <a:rPr lang="en-AU" dirty="0"/>
              <a:t>Vocabulary:</a:t>
            </a:r>
          </a:p>
          <a:p>
            <a:r>
              <a:rPr lang="en-AU" dirty="0"/>
              <a:t>Punctual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519" y="3902697"/>
            <a:ext cx="3125794" cy="26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mean by punctual?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4275" y="1359673"/>
            <a:ext cx="9613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In class on time, lined up, waiting to enter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Ready to learn with all our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Have finished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Have been to the toilet, had a drink (or have a water bottle filled)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D02CC5-AF3F-44CA-93C1-AF832FD7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243" y="3216275"/>
            <a:ext cx="4171682" cy="27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65191"/>
            <a:ext cx="10178322" cy="411440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158E2-7B47-4EBC-904D-81E8A752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28" y="3822392"/>
            <a:ext cx="2714625" cy="1685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7DC0DE-16F6-42AD-BF3E-248FD89756EB}"/>
              </a:ext>
            </a:extLst>
          </p:cNvPr>
          <p:cNvSpPr/>
          <p:nvPr/>
        </p:nvSpPr>
        <p:spPr>
          <a:xfrm>
            <a:off x="958247" y="4071780"/>
            <a:ext cx="2677212" cy="240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138DF-128D-467E-8394-577A6DF6BA0C}"/>
              </a:ext>
            </a:extLst>
          </p:cNvPr>
          <p:cNvSpPr/>
          <p:nvPr/>
        </p:nvSpPr>
        <p:spPr>
          <a:xfrm>
            <a:off x="4328510" y="3210769"/>
            <a:ext cx="3363761" cy="240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6894E-FB4A-49F6-948D-9E5C86A02D5F}"/>
              </a:ext>
            </a:extLst>
          </p:cNvPr>
          <p:cNvSpPr/>
          <p:nvPr/>
        </p:nvSpPr>
        <p:spPr>
          <a:xfrm>
            <a:off x="8056518" y="330299"/>
            <a:ext cx="2677212" cy="240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26258-92C3-4C2C-97B9-105DA021DCE4}"/>
              </a:ext>
            </a:extLst>
          </p:cNvPr>
          <p:cNvSpPr/>
          <p:nvPr/>
        </p:nvSpPr>
        <p:spPr>
          <a:xfrm>
            <a:off x="1062615" y="1211192"/>
            <a:ext cx="2677212" cy="240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2355C-58BE-499B-83BE-3350A986D2E4}"/>
              </a:ext>
            </a:extLst>
          </p:cNvPr>
          <p:cNvSpPr/>
          <p:nvPr/>
        </p:nvSpPr>
        <p:spPr>
          <a:xfrm>
            <a:off x="4352042" y="323229"/>
            <a:ext cx="2677212" cy="240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1D3E2-A135-4D7B-B94A-67E6A6526102}"/>
              </a:ext>
            </a:extLst>
          </p:cNvPr>
          <p:cNvSpPr txBox="1"/>
          <p:nvPr/>
        </p:nvSpPr>
        <p:spPr>
          <a:xfrm>
            <a:off x="1251678" y="1502995"/>
            <a:ext cx="245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 miss important messages, information and class tasks.</a:t>
            </a:r>
          </a:p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87309-48D0-4961-ADEE-A7FF947D670C}"/>
              </a:ext>
            </a:extLst>
          </p:cNvPr>
          <p:cNvSpPr txBox="1"/>
          <p:nvPr/>
        </p:nvSpPr>
        <p:spPr>
          <a:xfrm>
            <a:off x="4609707" y="528780"/>
            <a:ext cx="2323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 disturb the learning of other students by interrupting, leaving the room, returning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B9577-66CD-494C-8D5E-3FE92965EAAA}"/>
              </a:ext>
            </a:extLst>
          </p:cNvPr>
          <p:cNvSpPr txBox="1"/>
          <p:nvPr/>
        </p:nvSpPr>
        <p:spPr>
          <a:xfrm>
            <a:off x="8323615" y="470097"/>
            <a:ext cx="2410115" cy="203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Outside of school, your work may limit your breaks or access to facilities might be limited.  Therefore it is important to practice being prepared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D2B6B-43FF-4ED3-BAD4-3F2A44261CF0}"/>
              </a:ext>
            </a:extLst>
          </p:cNvPr>
          <p:cNvSpPr txBox="1"/>
          <p:nvPr/>
        </p:nvSpPr>
        <p:spPr>
          <a:xfrm>
            <a:off x="4540613" y="3428999"/>
            <a:ext cx="2944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Arriving 5 minutes late to one lesson a day equates to 50 minutes over the course of a term. </a:t>
            </a:r>
          </a:p>
          <a:p>
            <a:r>
              <a:rPr lang="en-AU" dirty="0"/>
              <a:t>Which is a total of more than 3 hours of school missed per year </a:t>
            </a:r>
          </a:p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B12C7F-15FF-4250-AAD2-7E5B84238E48}"/>
              </a:ext>
            </a:extLst>
          </p:cNvPr>
          <p:cNvSpPr txBox="1"/>
          <p:nvPr/>
        </p:nvSpPr>
        <p:spPr>
          <a:xfrm>
            <a:off x="1251678" y="4200843"/>
            <a:ext cx="2284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Seniors- being constantly late or out of class will be reflected on your School Reference.  This could impact your future employment.</a:t>
            </a:r>
          </a:p>
        </p:txBody>
      </p:sp>
    </p:spTree>
    <p:extLst>
      <p:ext uri="{BB962C8B-B14F-4D97-AF65-F5344CB8AC3E}">
        <p14:creationId xmlns:p14="http://schemas.microsoft.com/office/powerpoint/2010/main" val="18006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4203-B604-49FD-BE6A-CCE154D3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what? Why does it matter?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BD3C55E-32F2-4A45-92C5-C9E50E6E36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5105" y="1486904"/>
            <a:ext cx="9068586" cy="5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0934-6356-42FF-9FEB-7FB4A0D3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1-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EC3D-82DE-4F60-920D-33F7A472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The check-in for your flight is at 09:00 and you arrive at 09:15 because you slept in</a:t>
            </a:r>
          </a:p>
          <a:p>
            <a:r>
              <a:rPr lang="en-AU" sz="2800" dirty="0"/>
              <a:t>What do you think will be the outcome of not being on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02E1B-6D5F-4C08-8169-334730DD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54" y="3993563"/>
            <a:ext cx="3313668" cy="2482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5441E-90B3-4543-AB19-68527A48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95" y="418456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66B2-6087-481E-99A8-20DF57F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2- job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6B0C-2B8B-4674-8364-D7ECEF03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/>
          <a:lstStyle/>
          <a:p>
            <a:r>
              <a:rPr lang="en-AU" dirty="0"/>
              <a:t>You have a job interview at 15:00 and you arrive at 15:07 because you did not get your clothes ready the night before and had to iron your shirt</a:t>
            </a:r>
          </a:p>
          <a:p>
            <a:r>
              <a:rPr lang="en-AU" dirty="0"/>
              <a:t>What do you think the response will be from your prospective employer?</a:t>
            </a:r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6227A-B9A4-4D54-B6A8-824F80B3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19" y="3850514"/>
            <a:ext cx="2724567" cy="220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81D57-F310-40CC-8E60-10B39B53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22" y="421026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5FEA-03D0-4375-9CA4-1FC4A304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Scenario 3- workplace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FBD0-78CE-4BF5-BFA3-C3B8E2C4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Your Saturday morning shift starts at 7:00, but the last 3 Saturday’s you have slept in because you have been up until 2am. </a:t>
            </a:r>
          </a:p>
          <a:p>
            <a:r>
              <a:rPr lang="en-AU" dirty="0"/>
              <a:t>Your boss has had to cover for you each Saturday while waiting for you to arrive</a:t>
            </a:r>
          </a:p>
          <a:p>
            <a:r>
              <a:rPr lang="en-AU" dirty="0"/>
              <a:t>What do you think the outcome of this continued behaviour will be?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9F37A-E903-4F12-B5FA-64F2DD28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72" y="4556926"/>
            <a:ext cx="295275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D77AC-724D-4984-8371-EE5E8996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66" y="4082796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19ED-BEF7-4294-A504-B9DB901F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positive things can you do to be in class every day, every lesson?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AD5B-E109-4A33-9E5A-72991AD6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Get your school bag ready the night before</a:t>
            </a:r>
          </a:p>
          <a:p>
            <a:r>
              <a:rPr lang="en-AU" dirty="0"/>
              <a:t>Know your timetable and where your classes are </a:t>
            </a:r>
          </a:p>
          <a:p>
            <a:r>
              <a:rPr lang="en-AU" dirty="0"/>
              <a:t>Move to class when the first bell goes</a:t>
            </a:r>
          </a:p>
          <a:p>
            <a:r>
              <a:rPr lang="en-AU" dirty="0"/>
              <a:t>Fill your water bottle up at first or second break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D836E-C998-416A-B480-3ADA9F36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212" y="1952134"/>
            <a:ext cx="4084997" cy="40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224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384</TotalTime>
  <Words>419</Words>
  <Application>Microsoft Office PowerPoint</Application>
  <PresentationFormat>Widescreen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PBL lesson PARTICIPATE</vt:lpstr>
      <vt:lpstr>Learning intent: Students will understand the importance of being IN CLASS, EVERY DAY, EVERY LESSON</vt:lpstr>
      <vt:lpstr>What do we mean by punctual?</vt:lpstr>
      <vt:lpstr>Why?</vt:lpstr>
      <vt:lpstr>So what? Why does it matter?</vt:lpstr>
      <vt:lpstr>Scenario 1- airport</vt:lpstr>
      <vt:lpstr>Scenario 2- job interview</vt:lpstr>
      <vt:lpstr>Scenario 3- workplace </vt:lpstr>
      <vt:lpstr>What positive things can you do to be in class every day, every lesson?</vt:lpstr>
      <vt:lpstr>Positive choices = positive rewards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PBL lesson Prepared</dc:title>
  <dc:creator>HUNT, Gabrielle</dc:creator>
  <cp:lastModifiedBy>SANSON, Peter (psans0)</cp:lastModifiedBy>
  <cp:revision>13</cp:revision>
  <dcterms:created xsi:type="dcterms:W3CDTF">2018-02-09T04:09:41Z</dcterms:created>
  <dcterms:modified xsi:type="dcterms:W3CDTF">2022-03-06T02:32:48Z</dcterms:modified>
</cp:coreProperties>
</file>