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704" r:id="rId5"/>
    <p:sldMasterId id="2147483706" r:id="rId6"/>
    <p:sldMasterId id="2147483708" r:id="rId7"/>
  </p:sldMasterIdLst>
  <p:sldIdLst>
    <p:sldId id="256" r:id="rId8"/>
    <p:sldId id="257" r:id="rId9"/>
    <p:sldId id="266" r:id="rId10"/>
    <p:sldId id="265" r:id="rId11"/>
    <p:sldId id="279" r:id="rId12"/>
    <p:sldId id="258" r:id="rId13"/>
    <p:sldId id="267" r:id="rId14"/>
    <p:sldId id="268" r:id="rId15"/>
    <p:sldId id="271" r:id="rId16"/>
    <p:sldId id="273" r:id="rId17"/>
    <p:sldId id="275" r:id="rId18"/>
    <p:sldId id="272" r:id="rId19"/>
    <p:sldId id="274" r:id="rId20"/>
    <p:sldId id="276"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68" d="100"/>
          <a:sy n="68" d="100"/>
        </p:scale>
        <p:origin x="54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KIN, Michelle (mwatk32)" userId="701a9853-d395-443a-9c2f-e25e2a82bee0" providerId="ADAL" clId="{67DA6333-2313-4DA6-8C21-465082FFAB70}"/>
    <pc:docChg chg="undo custSel addSld delSld modSld sldOrd">
      <pc:chgData name="WATKIN, Michelle (mwatk32)" userId="701a9853-d395-443a-9c2f-e25e2a82bee0" providerId="ADAL" clId="{67DA6333-2313-4DA6-8C21-465082FFAB70}" dt="2022-05-31T00:39:06.999" v="2103" actId="27636"/>
      <pc:docMkLst>
        <pc:docMk/>
      </pc:docMkLst>
      <pc:sldChg chg="addSp modSp">
        <pc:chgData name="WATKIN, Michelle (mwatk32)" userId="701a9853-d395-443a-9c2f-e25e2a82bee0" providerId="ADAL" clId="{67DA6333-2313-4DA6-8C21-465082FFAB70}" dt="2022-05-30T14:28:06.232" v="384" actId="6559"/>
        <pc:sldMkLst>
          <pc:docMk/>
          <pc:sldMk cId="3233352634" sldId="258"/>
        </pc:sldMkLst>
        <pc:spChg chg="add mod">
          <ac:chgData name="WATKIN, Michelle (mwatk32)" userId="701a9853-d395-443a-9c2f-e25e2a82bee0" providerId="ADAL" clId="{67DA6333-2313-4DA6-8C21-465082FFAB70}" dt="2022-05-30T14:28:06.232" v="384" actId="6559"/>
          <ac:spMkLst>
            <pc:docMk/>
            <pc:sldMk cId="3233352634" sldId="258"/>
            <ac:spMk id="2" creationId="{D5066C9F-BEE3-4E61-B2A3-FEF35E4CC986}"/>
          </ac:spMkLst>
        </pc:spChg>
      </pc:sldChg>
      <pc:sldChg chg="addSp modSp add">
        <pc:chgData name="WATKIN, Michelle (mwatk32)" userId="701a9853-d395-443a-9c2f-e25e2a82bee0" providerId="ADAL" clId="{67DA6333-2313-4DA6-8C21-465082FFAB70}" dt="2022-05-30T14:22:38.046" v="223" actId="20577"/>
        <pc:sldMkLst>
          <pc:docMk/>
          <pc:sldMk cId="378624529" sldId="265"/>
        </pc:sldMkLst>
        <pc:spChg chg="mod">
          <ac:chgData name="WATKIN, Michelle (mwatk32)" userId="701a9853-d395-443a-9c2f-e25e2a82bee0" providerId="ADAL" clId="{67DA6333-2313-4DA6-8C21-465082FFAB70}" dt="2022-05-30T14:17:52.014" v="107" actId="2711"/>
          <ac:spMkLst>
            <pc:docMk/>
            <pc:sldMk cId="378624529" sldId="265"/>
            <ac:spMk id="2" creationId="{00000000-0000-0000-0000-000000000000}"/>
          </ac:spMkLst>
        </pc:spChg>
        <pc:spChg chg="mod">
          <ac:chgData name="WATKIN, Michelle (mwatk32)" userId="701a9853-d395-443a-9c2f-e25e2a82bee0" providerId="ADAL" clId="{67DA6333-2313-4DA6-8C21-465082FFAB70}" dt="2022-05-30T14:17:52.014" v="107" actId="2711"/>
          <ac:spMkLst>
            <pc:docMk/>
            <pc:sldMk cId="378624529" sldId="265"/>
            <ac:spMk id="3" creationId="{00000000-0000-0000-0000-000000000000}"/>
          </ac:spMkLst>
        </pc:spChg>
        <pc:graphicFrameChg chg="add mod modGraphic">
          <ac:chgData name="WATKIN, Michelle (mwatk32)" userId="701a9853-d395-443a-9c2f-e25e2a82bee0" providerId="ADAL" clId="{67DA6333-2313-4DA6-8C21-465082FFAB70}" dt="2022-05-30T14:22:38.046" v="223" actId="20577"/>
          <ac:graphicFrameMkLst>
            <pc:docMk/>
            <pc:sldMk cId="378624529" sldId="265"/>
            <ac:graphicFrameMk id="4" creationId="{37C5FC43-1078-4EA4-ACA4-AA87AA0E4F4C}"/>
          </ac:graphicFrameMkLst>
        </pc:graphicFrameChg>
      </pc:sldChg>
      <pc:sldChg chg="addSp modSp add ord">
        <pc:chgData name="WATKIN, Michelle (mwatk32)" userId="701a9853-d395-443a-9c2f-e25e2a82bee0" providerId="ADAL" clId="{67DA6333-2313-4DA6-8C21-465082FFAB70}" dt="2022-05-30T14:27:42.382" v="380" actId="122"/>
        <pc:sldMkLst>
          <pc:docMk/>
          <pc:sldMk cId="14436595" sldId="266"/>
        </pc:sldMkLst>
        <pc:spChg chg="mod">
          <ac:chgData name="WATKIN, Michelle (mwatk32)" userId="701a9853-d395-443a-9c2f-e25e2a82bee0" providerId="ADAL" clId="{67DA6333-2313-4DA6-8C21-465082FFAB70}" dt="2022-05-30T14:23:03.675" v="252" actId="20577"/>
          <ac:spMkLst>
            <pc:docMk/>
            <pc:sldMk cId="14436595" sldId="266"/>
            <ac:spMk id="2" creationId="{00000000-0000-0000-0000-000000000000}"/>
          </ac:spMkLst>
        </pc:spChg>
        <pc:spChg chg="mod">
          <ac:chgData name="WATKIN, Michelle (mwatk32)" userId="701a9853-d395-443a-9c2f-e25e2a82bee0" providerId="ADAL" clId="{67DA6333-2313-4DA6-8C21-465082FFAB70}" dt="2022-05-30T14:24:50.316" v="313" actId="6549"/>
          <ac:spMkLst>
            <pc:docMk/>
            <pc:sldMk cId="14436595" sldId="266"/>
            <ac:spMk id="3" creationId="{00000000-0000-0000-0000-000000000000}"/>
          </ac:spMkLst>
        </pc:spChg>
        <pc:graphicFrameChg chg="mod modGraphic">
          <ac:chgData name="WATKIN, Michelle (mwatk32)" userId="701a9853-d395-443a-9c2f-e25e2a82bee0" providerId="ADAL" clId="{67DA6333-2313-4DA6-8C21-465082FFAB70}" dt="2022-05-30T14:27:42.382" v="380" actId="122"/>
          <ac:graphicFrameMkLst>
            <pc:docMk/>
            <pc:sldMk cId="14436595" sldId="266"/>
            <ac:graphicFrameMk id="4" creationId="{37C5FC43-1078-4EA4-ACA4-AA87AA0E4F4C}"/>
          </ac:graphicFrameMkLst>
        </pc:graphicFrameChg>
        <pc:picChg chg="add mod">
          <ac:chgData name="WATKIN, Michelle (mwatk32)" userId="701a9853-d395-443a-9c2f-e25e2a82bee0" providerId="ADAL" clId="{67DA6333-2313-4DA6-8C21-465082FFAB70}" dt="2022-05-30T14:27:28.740" v="376" actId="1038"/>
          <ac:picMkLst>
            <pc:docMk/>
            <pc:sldMk cId="14436595" sldId="266"/>
            <ac:picMk id="2050" creationId="{276EB29A-3947-42C3-9D4B-B535359A9621}"/>
          </ac:picMkLst>
        </pc:picChg>
      </pc:sldChg>
      <pc:sldChg chg="addSp modSp add modAnim">
        <pc:chgData name="WATKIN, Michelle (mwatk32)" userId="701a9853-d395-443a-9c2f-e25e2a82bee0" providerId="ADAL" clId="{67DA6333-2313-4DA6-8C21-465082FFAB70}" dt="2022-05-31T00:39:06.999" v="2103" actId="27636"/>
        <pc:sldMkLst>
          <pc:docMk/>
          <pc:sldMk cId="1339317299" sldId="267"/>
        </pc:sldMkLst>
        <pc:spChg chg="mod">
          <ac:chgData name="WATKIN, Michelle (mwatk32)" userId="701a9853-d395-443a-9c2f-e25e2a82bee0" providerId="ADAL" clId="{67DA6333-2313-4DA6-8C21-465082FFAB70}" dt="2022-05-30T14:34:09.301" v="766" actId="2711"/>
          <ac:spMkLst>
            <pc:docMk/>
            <pc:sldMk cId="1339317299" sldId="267"/>
            <ac:spMk id="2" creationId="{FD159257-924A-4401-91ED-2590E4BC716E}"/>
          </ac:spMkLst>
        </pc:spChg>
        <pc:spChg chg="mod">
          <ac:chgData name="WATKIN, Michelle (mwatk32)" userId="701a9853-d395-443a-9c2f-e25e2a82bee0" providerId="ADAL" clId="{67DA6333-2313-4DA6-8C21-465082FFAB70}" dt="2022-05-31T00:39:06.999" v="2103" actId="27636"/>
          <ac:spMkLst>
            <pc:docMk/>
            <pc:sldMk cId="1339317299" sldId="267"/>
            <ac:spMk id="3" creationId="{1A4B366E-EA8D-459D-9C25-0647023FE1F5}"/>
          </ac:spMkLst>
        </pc:spChg>
        <pc:spChg chg="add mod">
          <ac:chgData name="WATKIN, Michelle (mwatk32)" userId="701a9853-d395-443a-9c2f-e25e2a82bee0" providerId="ADAL" clId="{67DA6333-2313-4DA6-8C21-465082FFAB70}" dt="2022-05-30T14:33:21.836" v="759" actId="465"/>
          <ac:spMkLst>
            <pc:docMk/>
            <pc:sldMk cId="1339317299" sldId="267"/>
            <ac:spMk id="4" creationId="{8E513545-9BCB-4F9A-952D-64B6742C3051}"/>
          </ac:spMkLst>
        </pc:spChg>
        <pc:spChg chg="add mod">
          <ac:chgData name="WATKIN, Michelle (mwatk32)" userId="701a9853-d395-443a-9c2f-e25e2a82bee0" providerId="ADAL" clId="{67DA6333-2313-4DA6-8C21-465082FFAB70}" dt="2022-05-30T14:33:31.973" v="760" actId="207"/>
          <ac:spMkLst>
            <pc:docMk/>
            <pc:sldMk cId="1339317299" sldId="267"/>
            <ac:spMk id="5" creationId="{0F438C0A-FDD6-4204-BDE2-D1558EDEC0B8}"/>
          </ac:spMkLst>
        </pc:spChg>
        <pc:spChg chg="add mod">
          <ac:chgData name="WATKIN, Michelle (mwatk32)" userId="701a9853-d395-443a-9c2f-e25e2a82bee0" providerId="ADAL" clId="{67DA6333-2313-4DA6-8C21-465082FFAB70}" dt="2022-05-30T14:33:38.920" v="762" actId="113"/>
          <ac:spMkLst>
            <pc:docMk/>
            <pc:sldMk cId="1339317299" sldId="267"/>
            <ac:spMk id="6" creationId="{6CADF2F7-39F0-44FD-AD7C-A3DD6A413B2F}"/>
          </ac:spMkLst>
        </pc:spChg>
      </pc:sldChg>
      <pc:sldChg chg="modSp add">
        <pc:chgData name="WATKIN, Michelle (mwatk32)" userId="701a9853-d395-443a-9c2f-e25e2a82bee0" providerId="ADAL" clId="{67DA6333-2313-4DA6-8C21-465082FFAB70}" dt="2022-05-30T14:35:17.360" v="785" actId="403"/>
        <pc:sldMkLst>
          <pc:docMk/>
          <pc:sldMk cId="3139992125" sldId="268"/>
        </pc:sldMkLst>
        <pc:spChg chg="mod">
          <ac:chgData name="WATKIN, Michelle (mwatk32)" userId="701a9853-d395-443a-9c2f-e25e2a82bee0" providerId="ADAL" clId="{67DA6333-2313-4DA6-8C21-465082FFAB70}" dt="2022-05-30T14:35:17.360" v="785" actId="403"/>
          <ac:spMkLst>
            <pc:docMk/>
            <pc:sldMk cId="3139992125" sldId="268"/>
            <ac:spMk id="3" creationId="{1A4B366E-EA8D-459D-9C25-0647023FE1F5}"/>
          </ac:spMkLst>
        </pc:spChg>
        <pc:spChg chg="mod">
          <ac:chgData name="WATKIN, Michelle (mwatk32)" userId="701a9853-d395-443a-9c2f-e25e2a82bee0" providerId="ADAL" clId="{67DA6333-2313-4DA6-8C21-465082FFAB70}" dt="2022-05-30T14:35:04.644" v="779" actId="20577"/>
          <ac:spMkLst>
            <pc:docMk/>
            <pc:sldMk cId="3139992125" sldId="268"/>
            <ac:spMk id="4" creationId="{8E513545-9BCB-4F9A-952D-64B6742C3051}"/>
          </ac:spMkLst>
        </pc:spChg>
        <pc:spChg chg="mod">
          <ac:chgData name="WATKIN, Michelle (mwatk32)" userId="701a9853-d395-443a-9c2f-e25e2a82bee0" providerId="ADAL" clId="{67DA6333-2313-4DA6-8C21-465082FFAB70}" dt="2022-05-30T14:35:06.740" v="783" actId="20577"/>
          <ac:spMkLst>
            <pc:docMk/>
            <pc:sldMk cId="3139992125" sldId="268"/>
            <ac:spMk id="5" creationId="{0F438C0A-FDD6-4204-BDE2-D1558EDEC0B8}"/>
          </ac:spMkLst>
        </pc:spChg>
      </pc:sldChg>
      <pc:sldChg chg="addSp delSp modSp add modAnim">
        <pc:chgData name="WATKIN, Michelle (mwatk32)" userId="701a9853-d395-443a-9c2f-e25e2a82bee0" providerId="ADAL" clId="{67DA6333-2313-4DA6-8C21-465082FFAB70}" dt="2022-05-30T14:41:45.819" v="1233" actId="1076"/>
        <pc:sldMkLst>
          <pc:docMk/>
          <pc:sldMk cId="1741021090" sldId="271"/>
        </pc:sldMkLst>
        <pc:spChg chg="del mod">
          <ac:chgData name="WATKIN, Michelle (mwatk32)" userId="701a9853-d395-443a-9c2f-e25e2a82bee0" providerId="ADAL" clId="{67DA6333-2313-4DA6-8C21-465082FFAB70}" dt="2022-05-30T14:39:00.381" v="983" actId="478"/>
          <ac:spMkLst>
            <pc:docMk/>
            <pc:sldMk cId="1741021090" sldId="271"/>
            <ac:spMk id="2" creationId="{F16FB7EF-1C30-455B-8876-006B1AAFBDD1}"/>
          </ac:spMkLst>
        </pc:spChg>
        <pc:spChg chg="mod">
          <ac:chgData name="WATKIN, Michelle (mwatk32)" userId="701a9853-d395-443a-9c2f-e25e2a82bee0" providerId="ADAL" clId="{67DA6333-2313-4DA6-8C21-465082FFAB70}" dt="2022-05-30T14:40:07.950" v="1080" actId="113"/>
          <ac:spMkLst>
            <pc:docMk/>
            <pc:sldMk cId="1741021090" sldId="271"/>
            <ac:spMk id="3" creationId="{9B4A47EC-7848-47A6-85B7-9723B9FE74D6}"/>
          </ac:spMkLst>
        </pc:spChg>
        <pc:spChg chg="add mod">
          <ac:chgData name="WATKIN, Michelle (mwatk32)" userId="701a9853-d395-443a-9c2f-e25e2a82bee0" providerId="ADAL" clId="{67DA6333-2313-4DA6-8C21-465082FFAB70}" dt="2022-05-30T14:38:49.731" v="977"/>
          <ac:spMkLst>
            <pc:docMk/>
            <pc:sldMk cId="1741021090" sldId="271"/>
            <ac:spMk id="4" creationId="{6EE291DB-1E69-4AA8-AD76-FEF1481ADE42}"/>
          </ac:spMkLst>
        </pc:spChg>
        <pc:spChg chg="add mod">
          <ac:chgData name="WATKIN, Michelle (mwatk32)" userId="701a9853-d395-443a-9c2f-e25e2a82bee0" providerId="ADAL" clId="{67DA6333-2313-4DA6-8C21-465082FFAB70}" dt="2022-05-30T14:41:45.819" v="1233" actId="1076"/>
          <ac:spMkLst>
            <pc:docMk/>
            <pc:sldMk cId="1741021090" sldId="271"/>
            <ac:spMk id="6" creationId="{8BEB5B56-0713-4718-BCD9-EFC578B3EBC1}"/>
          </ac:spMkLst>
        </pc:spChg>
        <pc:picChg chg="add mod">
          <ac:chgData name="WATKIN, Michelle (mwatk32)" userId="701a9853-d395-443a-9c2f-e25e2a82bee0" providerId="ADAL" clId="{67DA6333-2313-4DA6-8C21-465082FFAB70}" dt="2022-05-30T14:40:47.289" v="1089" actId="1076"/>
          <ac:picMkLst>
            <pc:docMk/>
            <pc:sldMk cId="1741021090" sldId="271"/>
            <ac:picMk id="3074" creationId="{054B9F16-AB69-48EC-9005-74CFC2BB33E6}"/>
          </ac:picMkLst>
        </pc:picChg>
      </pc:sldChg>
      <pc:sldChg chg="addSp delSp modSp add delAnim modAnim">
        <pc:chgData name="WATKIN, Michelle (mwatk32)" userId="701a9853-d395-443a-9c2f-e25e2a82bee0" providerId="ADAL" clId="{67DA6333-2313-4DA6-8C21-465082FFAB70}" dt="2022-05-30T14:45:09.479" v="1282"/>
        <pc:sldMkLst>
          <pc:docMk/>
          <pc:sldMk cId="2543405311" sldId="272"/>
        </pc:sldMkLst>
        <pc:spChg chg="del">
          <ac:chgData name="WATKIN, Michelle (mwatk32)" userId="701a9853-d395-443a-9c2f-e25e2a82bee0" providerId="ADAL" clId="{67DA6333-2313-4DA6-8C21-465082FFAB70}" dt="2022-05-30T14:41:57.602" v="1235"/>
          <ac:spMkLst>
            <pc:docMk/>
            <pc:sldMk cId="2543405311" sldId="272"/>
            <ac:spMk id="2" creationId="{92DBA3BA-ACD3-46B4-96A8-44571B94AFAD}"/>
          </ac:spMkLst>
        </pc:spChg>
        <pc:spChg chg="del">
          <ac:chgData name="WATKIN, Michelle (mwatk32)" userId="701a9853-d395-443a-9c2f-e25e2a82bee0" providerId="ADAL" clId="{67DA6333-2313-4DA6-8C21-465082FFAB70}" dt="2022-05-30T14:41:57.602" v="1235"/>
          <ac:spMkLst>
            <pc:docMk/>
            <pc:sldMk cId="2543405311" sldId="272"/>
            <ac:spMk id="3" creationId="{8D75E4CE-B6C2-451D-8429-931DF75D5D61}"/>
          </ac:spMkLst>
        </pc:spChg>
        <pc:spChg chg="del">
          <ac:chgData name="WATKIN, Michelle (mwatk32)" userId="701a9853-d395-443a-9c2f-e25e2a82bee0" providerId="ADAL" clId="{67DA6333-2313-4DA6-8C21-465082FFAB70}" dt="2022-05-30T14:41:57.602" v="1235"/>
          <ac:spMkLst>
            <pc:docMk/>
            <pc:sldMk cId="2543405311" sldId="272"/>
            <ac:spMk id="4" creationId="{A01B0498-1160-4DAA-8813-5AC0E77F384F}"/>
          </ac:spMkLst>
        </pc:spChg>
        <pc:picChg chg="add del mod">
          <ac:chgData name="WATKIN, Michelle (mwatk32)" userId="701a9853-d395-443a-9c2f-e25e2a82bee0" providerId="ADAL" clId="{67DA6333-2313-4DA6-8C21-465082FFAB70}" dt="2022-05-30T14:43:48.750" v="1260" actId="478"/>
          <ac:picMkLst>
            <pc:docMk/>
            <pc:sldMk cId="2543405311" sldId="272"/>
            <ac:picMk id="5" creationId="{1D122497-26A2-4BAE-AE40-DB078F532710}"/>
          </ac:picMkLst>
        </pc:picChg>
        <pc:picChg chg="add del mod">
          <ac:chgData name="WATKIN, Michelle (mwatk32)" userId="701a9853-d395-443a-9c2f-e25e2a82bee0" providerId="ADAL" clId="{67DA6333-2313-4DA6-8C21-465082FFAB70}" dt="2022-05-30T14:43:49.873" v="1261" actId="478"/>
          <ac:picMkLst>
            <pc:docMk/>
            <pc:sldMk cId="2543405311" sldId="272"/>
            <ac:picMk id="6" creationId="{72E7018F-A9AF-433F-970F-481DFFD93E5C}"/>
          </ac:picMkLst>
        </pc:picChg>
        <pc:picChg chg="add del mod">
          <ac:chgData name="WATKIN, Michelle (mwatk32)" userId="701a9853-d395-443a-9c2f-e25e2a82bee0" providerId="ADAL" clId="{67DA6333-2313-4DA6-8C21-465082FFAB70}" dt="2022-05-30T14:44:37.404" v="1272" actId="478"/>
          <ac:picMkLst>
            <pc:docMk/>
            <pc:sldMk cId="2543405311" sldId="272"/>
            <ac:picMk id="7" creationId="{658829E9-7ACA-48B9-8F86-80251F35F650}"/>
          </ac:picMkLst>
        </pc:picChg>
        <pc:picChg chg="add mod modCrop">
          <ac:chgData name="WATKIN, Michelle (mwatk32)" userId="701a9853-d395-443a-9c2f-e25e2a82bee0" providerId="ADAL" clId="{67DA6333-2313-4DA6-8C21-465082FFAB70}" dt="2022-05-30T14:44:55.135" v="1280" actId="732"/>
          <ac:picMkLst>
            <pc:docMk/>
            <pc:sldMk cId="2543405311" sldId="272"/>
            <ac:picMk id="8" creationId="{58698A5F-8DCD-4E71-A062-1C91423FBB3F}"/>
          </ac:picMkLst>
        </pc:picChg>
        <pc:picChg chg="add mod modCrop">
          <ac:chgData name="WATKIN, Michelle (mwatk32)" userId="701a9853-d395-443a-9c2f-e25e2a82bee0" providerId="ADAL" clId="{67DA6333-2313-4DA6-8C21-465082FFAB70}" dt="2022-05-30T14:44:50.482" v="1279" actId="732"/>
          <ac:picMkLst>
            <pc:docMk/>
            <pc:sldMk cId="2543405311" sldId="272"/>
            <ac:picMk id="9" creationId="{F1E8C6A6-8DD0-4221-8798-32B8CF0BACB5}"/>
          </ac:picMkLst>
        </pc:picChg>
      </pc:sldChg>
      <pc:sldChg chg="delSp modSp add ord modAnim">
        <pc:chgData name="WATKIN, Michelle (mwatk32)" userId="701a9853-d395-443a-9c2f-e25e2a82bee0" providerId="ADAL" clId="{67DA6333-2313-4DA6-8C21-465082FFAB70}" dt="2022-05-30T14:46:50.656" v="1301" actId="14100"/>
        <pc:sldMkLst>
          <pc:docMk/>
          <pc:sldMk cId="395403264" sldId="273"/>
        </pc:sldMkLst>
        <pc:picChg chg="mod">
          <ac:chgData name="WATKIN, Michelle (mwatk32)" userId="701a9853-d395-443a-9c2f-e25e2a82bee0" providerId="ADAL" clId="{67DA6333-2313-4DA6-8C21-465082FFAB70}" dt="2022-05-30T14:46:41.359" v="1300" actId="14100"/>
          <ac:picMkLst>
            <pc:docMk/>
            <pc:sldMk cId="395403264" sldId="273"/>
            <ac:picMk id="5" creationId="{1D122497-26A2-4BAE-AE40-DB078F532710}"/>
          </ac:picMkLst>
        </pc:picChg>
        <pc:picChg chg="mod">
          <ac:chgData name="WATKIN, Michelle (mwatk32)" userId="701a9853-d395-443a-9c2f-e25e2a82bee0" providerId="ADAL" clId="{67DA6333-2313-4DA6-8C21-465082FFAB70}" dt="2022-05-30T14:46:50.656" v="1301" actId="14100"/>
          <ac:picMkLst>
            <pc:docMk/>
            <pc:sldMk cId="395403264" sldId="273"/>
            <ac:picMk id="6" creationId="{72E7018F-A9AF-433F-970F-481DFFD93E5C}"/>
          </ac:picMkLst>
        </pc:picChg>
        <pc:picChg chg="del">
          <ac:chgData name="WATKIN, Michelle (mwatk32)" userId="701a9853-d395-443a-9c2f-e25e2a82bee0" providerId="ADAL" clId="{67DA6333-2313-4DA6-8C21-465082FFAB70}" dt="2022-05-30T14:43:34.643" v="1254" actId="478"/>
          <ac:picMkLst>
            <pc:docMk/>
            <pc:sldMk cId="395403264" sldId="273"/>
            <ac:picMk id="7" creationId="{658829E9-7ACA-48B9-8F86-80251F35F650}"/>
          </ac:picMkLst>
        </pc:picChg>
      </pc:sldChg>
      <pc:sldChg chg="addSp modSp add modAnim">
        <pc:chgData name="WATKIN, Michelle (mwatk32)" userId="701a9853-d395-443a-9c2f-e25e2a82bee0" providerId="ADAL" clId="{67DA6333-2313-4DA6-8C21-465082FFAB70}" dt="2022-05-30T14:46:09.647" v="1292"/>
        <pc:sldMkLst>
          <pc:docMk/>
          <pc:sldMk cId="1096645125" sldId="274"/>
        </pc:sldMkLst>
        <pc:picChg chg="add mod modCrop">
          <ac:chgData name="WATKIN, Michelle (mwatk32)" userId="701a9853-d395-443a-9c2f-e25e2a82bee0" providerId="ADAL" clId="{67DA6333-2313-4DA6-8C21-465082FFAB70}" dt="2022-05-30T14:45:58.558" v="1290" actId="732"/>
          <ac:picMkLst>
            <pc:docMk/>
            <pc:sldMk cId="1096645125" sldId="274"/>
            <ac:picMk id="2" creationId="{3D465B2C-AE84-407C-9901-C21EEF083D64}"/>
          </ac:picMkLst>
        </pc:picChg>
        <pc:picChg chg="add mod modCrop">
          <ac:chgData name="WATKIN, Michelle (mwatk32)" userId="701a9853-d395-443a-9c2f-e25e2a82bee0" providerId="ADAL" clId="{67DA6333-2313-4DA6-8C21-465082FFAB70}" dt="2022-05-30T14:45:53.581" v="1289" actId="732"/>
          <ac:picMkLst>
            <pc:docMk/>
            <pc:sldMk cId="1096645125" sldId="274"/>
            <ac:picMk id="3" creationId="{C82BD86C-5583-41BC-92FC-B578B62DB54F}"/>
          </ac:picMkLst>
        </pc:picChg>
      </pc:sldChg>
      <pc:sldChg chg="addSp modSp add modAnim">
        <pc:chgData name="WATKIN, Michelle (mwatk32)" userId="701a9853-d395-443a-9c2f-e25e2a82bee0" providerId="ADAL" clId="{67DA6333-2313-4DA6-8C21-465082FFAB70}" dt="2022-05-30T14:47:48.977" v="1312"/>
        <pc:sldMkLst>
          <pc:docMk/>
          <pc:sldMk cId="968141463" sldId="275"/>
        </pc:sldMkLst>
        <pc:picChg chg="add mod modCrop">
          <ac:chgData name="WATKIN, Michelle (mwatk32)" userId="701a9853-d395-443a-9c2f-e25e2a82bee0" providerId="ADAL" clId="{67DA6333-2313-4DA6-8C21-465082FFAB70}" dt="2022-05-30T14:47:36.048" v="1310" actId="732"/>
          <ac:picMkLst>
            <pc:docMk/>
            <pc:sldMk cId="968141463" sldId="275"/>
            <ac:picMk id="2" creationId="{8C1C5421-C19F-4B22-9DE3-1D6AB1B207F3}"/>
          </ac:picMkLst>
        </pc:picChg>
        <pc:picChg chg="add mod modCrop">
          <ac:chgData name="WATKIN, Michelle (mwatk32)" userId="701a9853-d395-443a-9c2f-e25e2a82bee0" providerId="ADAL" clId="{67DA6333-2313-4DA6-8C21-465082FFAB70}" dt="2022-05-30T14:47:30.761" v="1309" actId="732"/>
          <ac:picMkLst>
            <pc:docMk/>
            <pc:sldMk cId="968141463" sldId="275"/>
            <ac:picMk id="3" creationId="{BA5D3F52-3128-441A-B6C3-0F614D07DD7D}"/>
          </ac:picMkLst>
        </pc:picChg>
      </pc:sldChg>
      <pc:sldChg chg="addSp delSp modSp add modAnim">
        <pc:chgData name="WATKIN, Michelle (mwatk32)" userId="701a9853-d395-443a-9c2f-e25e2a82bee0" providerId="ADAL" clId="{67DA6333-2313-4DA6-8C21-465082FFAB70}" dt="2022-05-30T14:55:12.881" v="1658"/>
        <pc:sldMkLst>
          <pc:docMk/>
          <pc:sldMk cId="1877651191" sldId="276"/>
        </pc:sldMkLst>
        <pc:spChg chg="add del mod">
          <ac:chgData name="WATKIN, Michelle (mwatk32)" userId="701a9853-d395-443a-9c2f-e25e2a82bee0" providerId="ADAL" clId="{67DA6333-2313-4DA6-8C21-465082FFAB70}" dt="2022-05-30T14:54:21.128" v="1647" actId="478"/>
          <ac:spMkLst>
            <pc:docMk/>
            <pc:sldMk cId="1877651191" sldId="276"/>
            <ac:spMk id="2" creationId="{B1889E6A-5577-402D-B402-96CE2B5EA17D}"/>
          </ac:spMkLst>
        </pc:spChg>
        <pc:spChg chg="add mod">
          <ac:chgData name="WATKIN, Michelle (mwatk32)" userId="701a9853-d395-443a-9c2f-e25e2a82bee0" providerId="ADAL" clId="{67DA6333-2313-4DA6-8C21-465082FFAB70}" dt="2022-05-30T14:54:32.288" v="1651" actId="1076"/>
          <ac:spMkLst>
            <pc:docMk/>
            <pc:sldMk cId="1877651191" sldId="276"/>
            <ac:spMk id="3" creationId="{2F0B808F-2116-466A-8DE2-357BC6B69603}"/>
          </ac:spMkLst>
        </pc:spChg>
        <pc:spChg chg="add mod">
          <ac:chgData name="WATKIN, Michelle (mwatk32)" userId="701a9853-d395-443a-9c2f-e25e2a82bee0" providerId="ADAL" clId="{67DA6333-2313-4DA6-8C21-465082FFAB70}" dt="2022-05-30T14:54:35.478" v="1652" actId="1076"/>
          <ac:spMkLst>
            <pc:docMk/>
            <pc:sldMk cId="1877651191" sldId="276"/>
            <ac:spMk id="4" creationId="{CC87182C-C7BE-47F5-8744-FCD598BE0812}"/>
          </ac:spMkLst>
        </pc:spChg>
        <pc:picChg chg="add del mod">
          <ac:chgData name="WATKIN, Michelle (mwatk32)" userId="701a9853-d395-443a-9c2f-e25e2a82bee0" providerId="ADAL" clId="{67DA6333-2313-4DA6-8C21-465082FFAB70}" dt="2022-05-30T14:54:11.020" v="1643" actId="478"/>
          <ac:picMkLst>
            <pc:docMk/>
            <pc:sldMk cId="1877651191" sldId="276"/>
            <ac:picMk id="4098" creationId="{4707595E-1A63-4CB0-BCD1-BEE216BFE468}"/>
          </ac:picMkLst>
        </pc:picChg>
        <pc:picChg chg="add mod">
          <ac:chgData name="WATKIN, Michelle (mwatk32)" userId="701a9853-d395-443a-9c2f-e25e2a82bee0" providerId="ADAL" clId="{67DA6333-2313-4DA6-8C21-465082FFAB70}" dt="2022-05-30T14:55:08.521" v="1657" actId="1076"/>
          <ac:picMkLst>
            <pc:docMk/>
            <pc:sldMk cId="1877651191" sldId="276"/>
            <ac:picMk id="4100" creationId="{44812C89-191A-4090-9F44-AE7C77C16036}"/>
          </ac:picMkLst>
        </pc:picChg>
      </pc:sldChg>
      <pc:sldChg chg="addSp delSp modSp add setBg delAnim modAnim">
        <pc:chgData name="WATKIN, Michelle (mwatk32)" userId="701a9853-d395-443a-9c2f-e25e2a82bee0" providerId="ADAL" clId="{67DA6333-2313-4DA6-8C21-465082FFAB70}" dt="2022-05-30T22:23:19.719" v="1820" actId="5793"/>
        <pc:sldMkLst>
          <pc:docMk/>
          <pc:sldMk cId="2557891447" sldId="279"/>
        </pc:sldMkLst>
        <pc:spChg chg="add del mod">
          <ac:chgData name="WATKIN, Michelle (mwatk32)" userId="701a9853-d395-443a-9c2f-e25e2a82bee0" providerId="ADAL" clId="{67DA6333-2313-4DA6-8C21-465082FFAB70}" dt="2022-05-30T15:01:48.896" v="1710"/>
          <ac:spMkLst>
            <pc:docMk/>
            <pc:sldMk cId="2557891447" sldId="279"/>
            <ac:spMk id="2" creationId="{C4905EEF-55E1-4847-BD58-0A9A551C92DF}"/>
          </ac:spMkLst>
        </pc:spChg>
        <pc:spChg chg="add del mod">
          <ac:chgData name="WATKIN, Michelle (mwatk32)" userId="701a9853-d395-443a-9c2f-e25e2a82bee0" providerId="ADAL" clId="{67DA6333-2313-4DA6-8C21-465082FFAB70}" dt="2022-05-30T15:01:48.896" v="1710"/>
          <ac:spMkLst>
            <pc:docMk/>
            <pc:sldMk cId="2557891447" sldId="279"/>
            <ac:spMk id="3" creationId="{046E8D0D-BCEE-4AFF-BD1F-41F4B8732CCA}"/>
          </ac:spMkLst>
        </pc:spChg>
        <pc:spChg chg="add mod">
          <ac:chgData name="WATKIN, Michelle (mwatk32)" userId="701a9853-d395-443a-9c2f-e25e2a82bee0" providerId="ADAL" clId="{67DA6333-2313-4DA6-8C21-465082FFAB70}" dt="2022-05-30T22:23:19.719" v="1820" actId="5793"/>
          <ac:spMkLst>
            <pc:docMk/>
            <pc:sldMk cId="2557891447" sldId="279"/>
            <ac:spMk id="4" creationId="{B24C52D4-04FB-4D09-8289-560C60414D48}"/>
          </ac:spMkLst>
        </pc:spChg>
        <pc:spChg chg="add mod">
          <ac:chgData name="WATKIN, Michelle (mwatk32)" userId="701a9853-d395-443a-9c2f-e25e2a82bee0" providerId="ADAL" clId="{67DA6333-2313-4DA6-8C21-465082FFAB70}" dt="2022-05-30T22:22:17.278" v="1751" actId="27636"/>
          <ac:spMkLst>
            <pc:docMk/>
            <pc:sldMk cId="2557891447" sldId="279"/>
            <ac:spMk id="5" creationId="{5B29A251-99E1-4FC5-85E0-52BAA48A5931}"/>
          </ac:spMkLst>
        </pc:spChg>
        <pc:spChg chg="del mod">
          <ac:chgData name="WATKIN, Michelle (mwatk32)" userId="701a9853-d395-443a-9c2f-e25e2a82bee0" providerId="ADAL" clId="{67DA6333-2313-4DA6-8C21-465082FFAB70}" dt="2022-05-30T15:01:58.402" v="1719"/>
          <ac:spMkLst>
            <pc:docMk/>
            <pc:sldMk cId="2557891447" sldId="279"/>
            <ac:spMk id="13" creationId="{00000000-0000-0000-0000-000000000000}"/>
          </ac:spMkLst>
        </pc:spChg>
        <pc:spChg chg="del mod">
          <ac:chgData name="WATKIN, Michelle (mwatk32)" userId="701a9853-d395-443a-9c2f-e25e2a82bee0" providerId="ADAL" clId="{67DA6333-2313-4DA6-8C21-465082FFAB70}" dt="2022-05-30T15:01:51.288" v="1713"/>
          <ac:spMkLst>
            <pc:docMk/>
            <pc:sldMk cId="2557891447" sldId="279"/>
            <ac:spMk id="14" creationId="{00000000-0000-0000-0000-000000000000}"/>
          </ac:spMkLst>
        </pc:spChg>
        <pc:picChg chg="del">
          <ac:chgData name="WATKIN, Michelle (mwatk32)" userId="701a9853-d395-443a-9c2f-e25e2a82bee0" providerId="ADAL" clId="{67DA6333-2313-4DA6-8C21-465082FFAB70}" dt="2022-05-30T15:01:31.542" v="1689" actId="478"/>
          <ac:picMkLst>
            <pc:docMk/>
            <pc:sldMk cId="2557891447" sldId="279"/>
            <ac:picMk id="4098" creationId="{00000000-0000-0000-0000-000000000000}"/>
          </ac:picMkLst>
        </pc:picChg>
        <pc:picChg chg="add mod">
          <ac:chgData name="WATKIN, Michelle (mwatk32)" userId="701a9853-d395-443a-9c2f-e25e2a82bee0" providerId="ADAL" clId="{67DA6333-2313-4DA6-8C21-465082FFAB70}" dt="2022-05-30T15:03:31.656" v="1749" actId="1076"/>
          <ac:picMkLst>
            <pc:docMk/>
            <pc:sldMk cId="2557891447" sldId="279"/>
            <ac:picMk id="5122" creationId="{5640F6BC-95EE-4F8B-970B-D457FCDD3CC4}"/>
          </ac:picMkLst>
        </pc:picChg>
      </pc:sldChg>
    </pc:docChg>
  </pc:docChgLst>
  <pc:docChgLst>
    <pc:chgData name="WATKIN, Michelle (mwatk32)" userId="701a9853-d395-443a-9c2f-e25e2a82bee0" providerId="ADAL" clId="{D70B05AB-8EEE-4B92-880D-855FE1E814BB}"/>
    <pc:docChg chg="delSld">
      <pc:chgData name="WATKIN, Michelle (mwatk32)" userId="701a9853-d395-443a-9c2f-e25e2a82bee0" providerId="ADAL" clId="{D70B05AB-8EEE-4B92-880D-855FE1E814BB}" dt="2022-06-06T23:43:07.173" v="6" actId="2696"/>
      <pc:docMkLst>
        <pc:docMk/>
      </pc:docMkLst>
      <pc:sldChg chg="del">
        <pc:chgData name="WATKIN, Michelle (mwatk32)" userId="701a9853-d395-443a-9c2f-e25e2a82bee0" providerId="ADAL" clId="{D70B05AB-8EEE-4B92-880D-855FE1E814BB}" dt="2022-06-06T23:43:00.678" v="2" actId="2696"/>
        <pc:sldMkLst>
          <pc:docMk/>
          <pc:sldMk cId="882332775" sldId="269"/>
        </pc:sldMkLst>
      </pc:sldChg>
      <pc:sldChg chg="del">
        <pc:chgData name="WATKIN, Michelle (mwatk32)" userId="701a9853-d395-443a-9c2f-e25e2a82bee0" providerId="ADAL" clId="{D70B05AB-8EEE-4B92-880D-855FE1E814BB}" dt="2022-06-06T23:43:00.615" v="0" actId="2696"/>
        <pc:sldMkLst>
          <pc:docMk/>
          <pc:sldMk cId="1059242110" sldId="270"/>
        </pc:sldMkLst>
      </pc:sldChg>
      <pc:sldChg chg="del">
        <pc:chgData name="WATKIN, Michelle (mwatk32)" userId="701a9853-d395-443a-9c2f-e25e2a82bee0" providerId="ADAL" clId="{D70B05AB-8EEE-4B92-880D-855FE1E814BB}" dt="2022-06-06T23:43:00.706" v="3" actId="2696"/>
        <pc:sldMkLst>
          <pc:docMk/>
          <pc:sldMk cId="2155750694" sldId="278"/>
        </pc:sldMkLst>
      </pc:sldChg>
      <pc:sldChg chg="del">
        <pc:chgData name="WATKIN, Michelle (mwatk32)" userId="701a9853-d395-443a-9c2f-e25e2a82bee0" providerId="ADAL" clId="{D70B05AB-8EEE-4B92-880D-855FE1E814BB}" dt="2022-06-06T23:43:00.790" v="4" actId="2696"/>
        <pc:sldMkLst>
          <pc:docMk/>
          <pc:sldMk cId="3616821301" sldId="280"/>
        </pc:sldMkLst>
      </pc:sldChg>
      <pc:sldChg chg="del">
        <pc:chgData name="WATKIN, Michelle (mwatk32)" userId="701a9853-d395-443a-9c2f-e25e2a82bee0" providerId="ADAL" clId="{D70B05AB-8EEE-4B92-880D-855FE1E814BB}" dt="2022-06-06T23:43:00.819" v="5" actId="2696"/>
        <pc:sldMkLst>
          <pc:docMk/>
          <pc:sldMk cId="441143749" sldId="281"/>
        </pc:sldMkLst>
      </pc:sldChg>
      <pc:sldChg chg="del">
        <pc:chgData name="WATKIN, Michelle (mwatk32)" userId="701a9853-d395-443a-9c2f-e25e2a82bee0" providerId="ADAL" clId="{D70B05AB-8EEE-4B92-880D-855FE1E814BB}" dt="2022-06-06T23:43:07.173" v="6" actId="2696"/>
        <pc:sldMkLst>
          <pc:docMk/>
          <pc:sldMk cId="2908475846" sldId="282"/>
        </pc:sldMkLst>
      </pc:sldChg>
      <pc:sldMasterChg chg="delSldLayout">
        <pc:chgData name="WATKIN, Michelle (mwatk32)" userId="701a9853-d395-443a-9c2f-e25e2a82bee0" providerId="ADAL" clId="{D70B05AB-8EEE-4B92-880D-855FE1E814BB}" dt="2022-06-06T23:43:00.636" v="1" actId="2696"/>
        <pc:sldMasterMkLst>
          <pc:docMk/>
          <pc:sldMasterMk cId="3932715270" sldId="2147483674"/>
        </pc:sldMasterMkLst>
        <pc:sldLayoutChg chg="del">
          <pc:chgData name="WATKIN, Michelle (mwatk32)" userId="701a9853-d395-443a-9c2f-e25e2a82bee0" providerId="ADAL" clId="{D70B05AB-8EEE-4B92-880D-855FE1E814BB}" dt="2022-06-06T23:43:00.636" v="1" actId="2696"/>
          <pc:sldLayoutMkLst>
            <pc:docMk/>
            <pc:sldMasterMk cId="3932715270" sldId="2147483674"/>
            <pc:sldLayoutMk cId="1248589139" sldId="214748368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grpSp>
        <p:nvGrpSpPr>
          <p:cNvPr id="103" name="Google Shape;103;p3"/>
          <p:cNvGrpSpPr/>
          <p:nvPr/>
        </p:nvGrpSpPr>
        <p:grpSpPr>
          <a:xfrm>
            <a:off x="-30671" y="-1"/>
            <a:ext cx="12236753" cy="6857853"/>
            <a:chOff x="-23004" y="-1"/>
            <a:chExt cx="9177565" cy="5143390"/>
          </a:xfrm>
        </p:grpSpPr>
        <p:sp>
          <p:nvSpPr>
            <p:cNvPr id="104" name="Google Shape;104;p3"/>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 name="Google Shape;105;p3"/>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 name="Google Shape;106;p3"/>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 name="Google Shape;107;p3"/>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 name="Google Shape;108;p3"/>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 name="Google Shape;109;p3"/>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 name="Google Shape;110;p3"/>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 name="Google Shape;111;p3"/>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 name="Google Shape;112;p3"/>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 name="Google Shape;113;p3"/>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 name="Google Shape;114;p3"/>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 name="Google Shape;115;p3"/>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 name="Google Shape;116;p3"/>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 name="Google Shape;117;p3"/>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 name="Google Shape;118;p3"/>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 name="Google Shape;119;p3"/>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 name="Google Shape;120;p3"/>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 name="Google Shape;121;p3"/>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 name="Google Shape;122;p3"/>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 name="Google Shape;123;p3"/>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 name="Google Shape;124;p3"/>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 name="Google Shape;125;p3"/>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 name="Google Shape;126;p3"/>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 name="Google Shape;127;p3"/>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 name="Google Shape;128;p3"/>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 name="Google Shape;129;p3"/>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3"/>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3"/>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 name="Google Shape;132;p3"/>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 name="Google Shape;133;p3"/>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 name="Google Shape;134;p3"/>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 name="Google Shape;135;p3"/>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 name="Google Shape;136;p3"/>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 name="Google Shape;137;p3"/>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 name="Google Shape;138;p3"/>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 name="Google Shape;139;p3"/>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 name="Google Shape;140;p3"/>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 name="Google Shape;141;p3"/>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 name="Google Shape;142;p3"/>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 name="Google Shape;143;p3"/>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 name="Google Shape;144;p3"/>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 name="Google Shape;145;p3"/>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 name="Google Shape;146;p3"/>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 name="Google Shape;147;p3"/>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 name="Google Shape;148;p3"/>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 name="Google Shape;149;p3"/>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 name="Google Shape;150;p3"/>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 name="Google Shape;151;p3"/>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 name="Google Shape;152;p3"/>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 name="Google Shape;153;p3"/>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 name="Google Shape;154;p3"/>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 name="Google Shape;155;p3"/>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 name="Google Shape;156;p3"/>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 name="Google Shape;157;p3"/>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 name="Google Shape;158;p3"/>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 name="Google Shape;159;p3"/>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 name="Google Shape;160;p3"/>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 name="Google Shape;161;p3"/>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2" name="Google Shape;162;p3"/>
          <p:cNvSpPr/>
          <p:nvPr/>
        </p:nvSpPr>
        <p:spPr>
          <a:xfrm>
            <a:off x="800800" y="1352000"/>
            <a:ext cx="10590400" cy="499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3" name="Google Shape;163;p3"/>
          <p:cNvSpPr/>
          <p:nvPr/>
        </p:nvSpPr>
        <p:spPr>
          <a:xfrm rot="10586678">
            <a:off x="715182" y="762187"/>
            <a:ext cx="2306517" cy="1779472"/>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64" name="Google Shape;164;p3"/>
          <p:cNvGrpSpPr/>
          <p:nvPr/>
        </p:nvGrpSpPr>
        <p:grpSpPr>
          <a:xfrm>
            <a:off x="9059371" y="896246"/>
            <a:ext cx="2337119" cy="1979143"/>
            <a:chOff x="478350" y="433625"/>
            <a:chExt cx="811800" cy="687425"/>
          </a:xfrm>
        </p:grpSpPr>
        <p:sp>
          <p:nvSpPr>
            <p:cNvPr id="165" name="Google Shape;165;p3"/>
            <p:cNvSpPr/>
            <p:nvPr/>
          </p:nvSpPr>
          <p:spPr>
            <a:xfrm>
              <a:off x="505225" y="579850"/>
              <a:ext cx="5000" cy="5000"/>
            </a:xfrm>
            <a:custGeom>
              <a:avLst/>
              <a:gdLst/>
              <a:ahLst/>
              <a:cxnLst/>
              <a:rect l="l" t="t" r="r" b="b"/>
              <a:pathLst>
                <a:path w="200" h="200" extrusionOk="0">
                  <a:moveTo>
                    <a:pt x="120" y="200"/>
                  </a:moveTo>
                  <a:cubicBezTo>
                    <a:pt x="140" y="140"/>
                    <a:pt x="199" y="41"/>
                    <a:pt x="120" y="1"/>
                  </a:cubicBezTo>
                  <a:cubicBezTo>
                    <a:pt x="40" y="41"/>
                    <a:pt x="0" y="140"/>
                    <a:pt x="120" y="2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 name="Google Shape;166;p3"/>
            <p:cNvSpPr/>
            <p:nvPr/>
          </p:nvSpPr>
          <p:spPr>
            <a:xfrm>
              <a:off x="519650" y="589300"/>
              <a:ext cx="5000" cy="5000"/>
            </a:xfrm>
            <a:custGeom>
              <a:avLst/>
              <a:gdLst/>
              <a:ahLst/>
              <a:cxnLst/>
              <a:rect l="l" t="t" r="r" b="b"/>
              <a:pathLst>
                <a:path w="200" h="200" extrusionOk="0">
                  <a:moveTo>
                    <a:pt x="199" y="140"/>
                  </a:moveTo>
                  <a:cubicBezTo>
                    <a:pt x="179" y="120"/>
                    <a:pt x="159" y="100"/>
                    <a:pt x="179" y="41"/>
                  </a:cubicBezTo>
                  <a:lnTo>
                    <a:pt x="40" y="1"/>
                  </a:lnTo>
                  <a:lnTo>
                    <a:pt x="0" y="120"/>
                  </a:lnTo>
                  <a:cubicBezTo>
                    <a:pt x="80" y="140"/>
                    <a:pt x="179" y="200"/>
                    <a:pt x="199" y="1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 name="Google Shape;167;p3"/>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 name="Google Shape;168;p3"/>
            <p:cNvSpPr/>
            <p:nvPr/>
          </p:nvSpPr>
          <p:spPr>
            <a:xfrm>
              <a:off x="618625" y="433625"/>
              <a:ext cx="671525" cy="687425"/>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 name="Google Shape;169;p3"/>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70" name="Google Shape;170;p3"/>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71" name="Google Shape;171;p3"/>
          <p:cNvGrpSpPr/>
          <p:nvPr/>
        </p:nvGrpSpPr>
        <p:grpSpPr>
          <a:xfrm rot="-111">
            <a:off x="1560339" y="2093887"/>
            <a:ext cx="732019" cy="849504"/>
            <a:chOff x="5170900" y="2972300"/>
            <a:chExt cx="176600" cy="204950"/>
          </a:xfrm>
        </p:grpSpPr>
        <p:sp>
          <p:nvSpPr>
            <p:cNvPr id="172" name="Google Shape;172;p3"/>
            <p:cNvSpPr/>
            <p:nvPr/>
          </p:nvSpPr>
          <p:spPr>
            <a:xfrm>
              <a:off x="5170900" y="2972300"/>
              <a:ext cx="176600" cy="204950"/>
            </a:xfrm>
            <a:custGeom>
              <a:avLst/>
              <a:gdLst/>
              <a:ahLst/>
              <a:cxnLst/>
              <a:rect l="l" t="t" r="r" b="b"/>
              <a:pathLst>
                <a:path w="7064" h="8198" extrusionOk="0">
                  <a:moveTo>
                    <a:pt x="3503" y="0"/>
                  </a:moveTo>
                  <a:cubicBezTo>
                    <a:pt x="3457" y="0"/>
                    <a:pt x="3410" y="1"/>
                    <a:pt x="3363" y="4"/>
                  </a:cubicBezTo>
                  <a:cubicBezTo>
                    <a:pt x="2507" y="4"/>
                    <a:pt x="1851" y="382"/>
                    <a:pt x="1353" y="959"/>
                  </a:cubicBezTo>
                  <a:cubicBezTo>
                    <a:pt x="1293" y="1018"/>
                    <a:pt x="1234" y="1078"/>
                    <a:pt x="1194" y="1158"/>
                  </a:cubicBezTo>
                  <a:cubicBezTo>
                    <a:pt x="975" y="1456"/>
                    <a:pt x="776" y="1774"/>
                    <a:pt x="637" y="2132"/>
                  </a:cubicBezTo>
                  <a:cubicBezTo>
                    <a:pt x="577" y="2232"/>
                    <a:pt x="537" y="2351"/>
                    <a:pt x="498" y="2451"/>
                  </a:cubicBezTo>
                  <a:cubicBezTo>
                    <a:pt x="318" y="2928"/>
                    <a:pt x="199" y="3406"/>
                    <a:pt x="120" y="3824"/>
                  </a:cubicBezTo>
                  <a:cubicBezTo>
                    <a:pt x="80" y="3983"/>
                    <a:pt x="60" y="4122"/>
                    <a:pt x="40" y="4261"/>
                  </a:cubicBezTo>
                  <a:cubicBezTo>
                    <a:pt x="40" y="4361"/>
                    <a:pt x="20" y="4440"/>
                    <a:pt x="20" y="4500"/>
                  </a:cubicBezTo>
                  <a:cubicBezTo>
                    <a:pt x="0" y="4779"/>
                    <a:pt x="0" y="5057"/>
                    <a:pt x="0" y="5316"/>
                  </a:cubicBezTo>
                  <a:cubicBezTo>
                    <a:pt x="20" y="5415"/>
                    <a:pt x="20" y="5535"/>
                    <a:pt x="40" y="5654"/>
                  </a:cubicBezTo>
                  <a:cubicBezTo>
                    <a:pt x="80" y="5952"/>
                    <a:pt x="139" y="6231"/>
                    <a:pt x="259" y="6470"/>
                  </a:cubicBezTo>
                  <a:cubicBezTo>
                    <a:pt x="279" y="6549"/>
                    <a:pt x="318" y="6629"/>
                    <a:pt x="358" y="6709"/>
                  </a:cubicBezTo>
                  <a:cubicBezTo>
                    <a:pt x="776" y="7544"/>
                    <a:pt x="1592" y="8101"/>
                    <a:pt x="2925" y="8181"/>
                  </a:cubicBezTo>
                  <a:cubicBezTo>
                    <a:pt x="3081" y="8192"/>
                    <a:pt x="3252" y="8198"/>
                    <a:pt x="3433" y="8198"/>
                  </a:cubicBezTo>
                  <a:cubicBezTo>
                    <a:pt x="4268" y="8198"/>
                    <a:pt x="5301" y="8065"/>
                    <a:pt x="5889" y="7624"/>
                  </a:cubicBezTo>
                  <a:cubicBezTo>
                    <a:pt x="6208" y="7405"/>
                    <a:pt x="6447" y="7126"/>
                    <a:pt x="6626" y="6828"/>
                  </a:cubicBezTo>
                  <a:cubicBezTo>
                    <a:pt x="6665" y="6748"/>
                    <a:pt x="6705" y="6669"/>
                    <a:pt x="6725" y="6609"/>
                  </a:cubicBezTo>
                  <a:cubicBezTo>
                    <a:pt x="6844" y="6350"/>
                    <a:pt x="6944" y="6072"/>
                    <a:pt x="6984" y="5793"/>
                  </a:cubicBezTo>
                  <a:cubicBezTo>
                    <a:pt x="7004" y="5694"/>
                    <a:pt x="7024" y="5594"/>
                    <a:pt x="7024" y="5495"/>
                  </a:cubicBezTo>
                  <a:cubicBezTo>
                    <a:pt x="7063" y="5137"/>
                    <a:pt x="7063" y="4799"/>
                    <a:pt x="7043" y="4480"/>
                  </a:cubicBezTo>
                  <a:cubicBezTo>
                    <a:pt x="7043" y="4460"/>
                    <a:pt x="7043" y="4460"/>
                    <a:pt x="7043" y="4440"/>
                  </a:cubicBezTo>
                  <a:cubicBezTo>
                    <a:pt x="7043" y="4321"/>
                    <a:pt x="7024" y="4202"/>
                    <a:pt x="7004" y="4082"/>
                  </a:cubicBezTo>
                  <a:cubicBezTo>
                    <a:pt x="6944" y="3605"/>
                    <a:pt x="6825" y="3127"/>
                    <a:pt x="6665" y="2709"/>
                  </a:cubicBezTo>
                  <a:cubicBezTo>
                    <a:pt x="6606" y="2530"/>
                    <a:pt x="6526" y="2371"/>
                    <a:pt x="6447" y="2212"/>
                  </a:cubicBezTo>
                  <a:cubicBezTo>
                    <a:pt x="6228" y="1735"/>
                    <a:pt x="5949" y="1317"/>
                    <a:pt x="5611" y="978"/>
                  </a:cubicBezTo>
                  <a:cubicBezTo>
                    <a:pt x="5571" y="919"/>
                    <a:pt x="5511" y="859"/>
                    <a:pt x="5452" y="819"/>
                  </a:cubicBezTo>
                  <a:cubicBezTo>
                    <a:pt x="4890" y="295"/>
                    <a:pt x="4241" y="0"/>
                    <a:pt x="3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 name="Google Shape;173;p3"/>
            <p:cNvSpPr/>
            <p:nvPr/>
          </p:nvSpPr>
          <p:spPr>
            <a:xfrm>
              <a:off x="5183325" y="3022475"/>
              <a:ext cx="154225" cy="32975"/>
            </a:xfrm>
            <a:custGeom>
              <a:avLst/>
              <a:gdLst/>
              <a:ahLst/>
              <a:cxnLst/>
              <a:rect l="l" t="t" r="r" b="b"/>
              <a:pathLst>
                <a:path w="6169" h="1319" extrusionOk="0">
                  <a:moveTo>
                    <a:pt x="5430" y="1"/>
                  </a:moveTo>
                  <a:cubicBezTo>
                    <a:pt x="5261" y="1"/>
                    <a:pt x="5088" y="72"/>
                    <a:pt x="4915" y="245"/>
                  </a:cubicBezTo>
                  <a:cubicBezTo>
                    <a:pt x="4716" y="404"/>
                    <a:pt x="4616" y="663"/>
                    <a:pt x="4457" y="842"/>
                  </a:cubicBezTo>
                  <a:cubicBezTo>
                    <a:pt x="4356" y="956"/>
                    <a:pt x="4271" y="1001"/>
                    <a:pt x="4194" y="1001"/>
                  </a:cubicBezTo>
                  <a:cubicBezTo>
                    <a:pt x="4030" y="1001"/>
                    <a:pt x="3904" y="793"/>
                    <a:pt x="3741" y="603"/>
                  </a:cubicBezTo>
                  <a:cubicBezTo>
                    <a:pt x="3522" y="364"/>
                    <a:pt x="3283" y="26"/>
                    <a:pt x="2945" y="6"/>
                  </a:cubicBezTo>
                  <a:cubicBezTo>
                    <a:pt x="2925" y="4"/>
                    <a:pt x="2905" y="3"/>
                    <a:pt x="2885" y="3"/>
                  </a:cubicBezTo>
                  <a:cubicBezTo>
                    <a:pt x="2461" y="3"/>
                    <a:pt x="2178" y="397"/>
                    <a:pt x="1950" y="683"/>
                  </a:cubicBezTo>
                  <a:cubicBezTo>
                    <a:pt x="1804" y="856"/>
                    <a:pt x="1675" y="1002"/>
                    <a:pt x="1522" y="1002"/>
                  </a:cubicBezTo>
                  <a:cubicBezTo>
                    <a:pt x="1447" y="1002"/>
                    <a:pt x="1366" y="967"/>
                    <a:pt x="1274" y="881"/>
                  </a:cubicBezTo>
                  <a:cubicBezTo>
                    <a:pt x="1155" y="762"/>
                    <a:pt x="1075" y="603"/>
                    <a:pt x="975" y="464"/>
                  </a:cubicBezTo>
                  <a:cubicBezTo>
                    <a:pt x="762" y="204"/>
                    <a:pt x="537" y="97"/>
                    <a:pt x="326" y="97"/>
                  </a:cubicBezTo>
                  <a:cubicBezTo>
                    <a:pt x="263" y="97"/>
                    <a:pt x="200" y="107"/>
                    <a:pt x="140" y="125"/>
                  </a:cubicBezTo>
                  <a:cubicBezTo>
                    <a:pt x="80" y="225"/>
                    <a:pt x="40" y="344"/>
                    <a:pt x="1" y="444"/>
                  </a:cubicBezTo>
                  <a:cubicBezTo>
                    <a:pt x="96" y="388"/>
                    <a:pt x="194" y="355"/>
                    <a:pt x="294" y="355"/>
                  </a:cubicBezTo>
                  <a:cubicBezTo>
                    <a:pt x="445" y="355"/>
                    <a:pt x="601" y="431"/>
                    <a:pt x="757" y="623"/>
                  </a:cubicBezTo>
                  <a:cubicBezTo>
                    <a:pt x="916" y="822"/>
                    <a:pt x="1035" y="1080"/>
                    <a:pt x="1254" y="1220"/>
                  </a:cubicBezTo>
                  <a:cubicBezTo>
                    <a:pt x="1354" y="1280"/>
                    <a:pt x="1446" y="1306"/>
                    <a:pt x="1530" y="1306"/>
                  </a:cubicBezTo>
                  <a:cubicBezTo>
                    <a:pt x="2065" y="1306"/>
                    <a:pt x="2320" y="257"/>
                    <a:pt x="2868" y="257"/>
                  </a:cubicBezTo>
                  <a:cubicBezTo>
                    <a:pt x="2918" y="257"/>
                    <a:pt x="2970" y="266"/>
                    <a:pt x="3025" y="285"/>
                  </a:cubicBezTo>
                  <a:cubicBezTo>
                    <a:pt x="3452" y="427"/>
                    <a:pt x="3752" y="1319"/>
                    <a:pt x="4253" y="1319"/>
                  </a:cubicBezTo>
                  <a:cubicBezTo>
                    <a:pt x="4311" y="1319"/>
                    <a:pt x="4373" y="1307"/>
                    <a:pt x="4437" y="1279"/>
                  </a:cubicBezTo>
                  <a:cubicBezTo>
                    <a:pt x="4835" y="1100"/>
                    <a:pt x="4855" y="364"/>
                    <a:pt x="5333" y="245"/>
                  </a:cubicBezTo>
                  <a:cubicBezTo>
                    <a:pt x="5358" y="239"/>
                    <a:pt x="5384" y="236"/>
                    <a:pt x="5411" y="236"/>
                  </a:cubicBezTo>
                  <a:cubicBezTo>
                    <a:pt x="5654" y="236"/>
                    <a:pt x="5935" y="469"/>
                    <a:pt x="6168" y="702"/>
                  </a:cubicBezTo>
                  <a:cubicBezTo>
                    <a:pt x="6109" y="523"/>
                    <a:pt x="6029" y="364"/>
                    <a:pt x="5950" y="205"/>
                  </a:cubicBezTo>
                  <a:cubicBezTo>
                    <a:pt x="5785" y="82"/>
                    <a:pt x="5610" y="1"/>
                    <a:pt x="5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 name="Google Shape;174;p3"/>
            <p:cNvSpPr/>
            <p:nvPr/>
          </p:nvSpPr>
          <p:spPr>
            <a:xfrm>
              <a:off x="5170900" y="3091725"/>
              <a:ext cx="175600" cy="32875"/>
            </a:xfrm>
            <a:custGeom>
              <a:avLst/>
              <a:gdLst/>
              <a:ahLst/>
              <a:cxnLst/>
              <a:rect l="l" t="t" r="r" b="b"/>
              <a:pathLst>
                <a:path w="7024" h="1315" extrusionOk="0">
                  <a:moveTo>
                    <a:pt x="3389" y="1"/>
                  </a:moveTo>
                  <a:cubicBezTo>
                    <a:pt x="2951" y="1"/>
                    <a:pt x="2680" y="387"/>
                    <a:pt x="2447" y="698"/>
                  </a:cubicBezTo>
                  <a:cubicBezTo>
                    <a:pt x="2301" y="857"/>
                    <a:pt x="2173" y="999"/>
                    <a:pt x="2021" y="999"/>
                  </a:cubicBezTo>
                  <a:cubicBezTo>
                    <a:pt x="1946" y="999"/>
                    <a:pt x="1864" y="963"/>
                    <a:pt x="1771" y="877"/>
                  </a:cubicBezTo>
                  <a:cubicBezTo>
                    <a:pt x="1652" y="778"/>
                    <a:pt x="1572" y="599"/>
                    <a:pt x="1472" y="479"/>
                  </a:cubicBezTo>
                  <a:cubicBezTo>
                    <a:pt x="1256" y="203"/>
                    <a:pt x="1037" y="91"/>
                    <a:pt x="820" y="91"/>
                  </a:cubicBezTo>
                  <a:cubicBezTo>
                    <a:pt x="537" y="91"/>
                    <a:pt x="259" y="280"/>
                    <a:pt x="0" y="539"/>
                  </a:cubicBezTo>
                  <a:cubicBezTo>
                    <a:pt x="20" y="638"/>
                    <a:pt x="20" y="758"/>
                    <a:pt x="40" y="877"/>
                  </a:cubicBezTo>
                  <a:cubicBezTo>
                    <a:pt x="272" y="607"/>
                    <a:pt x="528" y="353"/>
                    <a:pt x="799" y="353"/>
                  </a:cubicBezTo>
                  <a:cubicBezTo>
                    <a:pt x="947" y="353"/>
                    <a:pt x="1099" y="429"/>
                    <a:pt x="1254" y="618"/>
                  </a:cubicBezTo>
                  <a:cubicBezTo>
                    <a:pt x="1413" y="817"/>
                    <a:pt x="1532" y="1076"/>
                    <a:pt x="1751" y="1215"/>
                  </a:cubicBezTo>
                  <a:cubicBezTo>
                    <a:pt x="1850" y="1276"/>
                    <a:pt x="1940" y="1302"/>
                    <a:pt x="2024" y="1302"/>
                  </a:cubicBezTo>
                  <a:cubicBezTo>
                    <a:pt x="2548" y="1302"/>
                    <a:pt x="2815" y="272"/>
                    <a:pt x="3363" y="272"/>
                  </a:cubicBezTo>
                  <a:cubicBezTo>
                    <a:pt x="3414" y="272"/>
                    <a:pt x="3466" y="281"/>
                    <a:pt x="3522" y="300"/>
                  </a:cubicBezTo>
                  <a:cubicBezTo>
                    <a:pt x="3949" y="425"/>
                    <a:pt x="4249" y="1314"/>
                    <a:pt x="4735" y="1314"/>
                  </a:cubicBezTo>
                  <a:cubicBezTo>
                    <a:pt x="4792" y="1314"/>
                    <a:pt x="4852" y="1302"/>
                    <a:pt x="4915" y="1275"/>
                  </a:cubicBezTo>
                  <a:cubicBezTo>
                    <a:pt x="5332" y="1116"/>
                    <a:pt x="5352" y="360"/>
                    <a:pt x="5830" y="240"/>
                  </a:cubicBezTo>
                  <a:cubicBezTo>
                    <a:pt x="5852" y="236"/>
                    <a:pt x="5876" y="233"/>
                    <a:pt x="5899" y="233"/>
                  </a:cubicBezTo>
                  <a:cubicBezTo>
                    <a:pt x="6269" y="233"/>
                    <a:pt x="6739" y="792"/>
                    <a:pt x="6964" y="1016"/>
                  </a:cubicBezTo>
                  <a:lnTo>
                    <a:pt x="6984" y="1016"/>
                  </a:lnTo>
                  <a:cubicBezTo>
                    <a:pt x="7004" y="917"/>
                    <a:pt x="7024" y="817"/>
                    <a:pt x="7024" y="718"/>
                  </a:cubicBezTo>
                  <a:cubicBezTo>
                    <a:pt x="6686" y="395"/>
                    <a:pt x="6310" y="2"/>
                    <a:pt x="5907" y="2"/>
                  </a:cubicBezTo>
                  <a:cubicBezTo>
                    <a:pt x="5740" y="2"/>
                    <a:pt x="5568" y="71"/>
                    <a:pt x="5392" y="240"/>
                  </a:cubicBezTo>
                  <a:cubicBezTo>
                    <a:pt x="5213" y="419"/>
                    <a:pt x="5113" y="658"/>
                    <a:pt x="4954" y="837"/>
                  </a:cubicBezTo>
                  <a:cubicBezTo>
                    <a:pt x="4853" y="951"/>
                    <a:pt x="4768" y="997"/>
                    <a:pt x="4691" y="997"/>
                  </a:cubicBezTo>
                  <a:cubicBezTo>
                    <a:pt x="4527" y="997"/>
                    <a:pt x="4401" y="788"/>
                    <a:pt x="4238" y="599"/>
                  </a:cubicBezTo>
                  <a:cubicBezTo>
                    <a:pt x="4019" y="360"/>
                    <a:pt x="3780" y="22"/>
                    <a:pt x="3422" y="2"/>
                  </a:cubicBezTo>
                  <a:cubicBezTo>
                    <a:pt x="3411" y="1"/>
                    <a:pt x="3400" y="1"/>
                    <a:pt x="3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75" name="Google Shape;175;p3"/>
          <p:cNvGrpSpPr/>
          <p:nvPr/>
        </p:nvGrpSpPr>
        <p:grpSpPr>
          <a:xfrm>
            <a:off x="800800" y="692400"/>
            <a:ext cx="10590400" cy="659600"/>
            <a:chOff x="600600" y="519300"/>
            <a:chExt cx="7942800" cy="494700"/>
          </a:xfrm>
        </p:grpSpPr>
        <p:sp>
          <p:nvSpPr>
            <p:cNvPr id="176" name="Google Shape;176;p3"/>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77" name="Google Shape;177;p3"/>
            <p:cNvGrpSpPr/>
            <p:nvPr/>
          </p:nvGrpSpPr>
          <p:grpSpPr>
            <a:xfrm>
              <a:off x="7542569" y="681111"/>
              <a:ext cx="789243" cy="171052"/>
              <a:chOff x="733775" y="310686"/>
              <a:chExt cx="789243" cy="171052"/>
            </a:xfrm>
          </p:grpSpPr>
          <p:sp>
            <p:nvSpPr>
              <p:cNvPr id="178" name="Google Shape;178;p3"/>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179" name="Google Shape;179;p3"/>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180" name="Google Shape;180;p3"/>
              <p:cNvGrpSpPr/>
              <p:nvPr/>
            </p:nvGrpSpPr>
            <p:grpSpPr>
              <a:xfrm>
                <a:off x="1015525" y="313175"/>
                <a:ext cx="184510" cy="164017"/>
                <a:chOff x="7228702" y="774508"/>
                <a:chExt cx="285046" cy="253347"/>
              </a:xfrm>
            </p:grpSpPr>
            <p:grpSp>
              <p:nvGrpSpPr>
                <p:cNvPr id="181" name="Google Shape;181;p3"/>
                <p:cNvGrpSpPr/>
                <p:nvPr/>
              </p:nvGrpSpPr>
              <p:grpSpPr>
                <a:xfrm>
                  <a:off x="7313001" y="774508"/>
                  <a:ext cx="200747" cy="228523"/>
                  <a:chOff x="7313001" y="774508"/>
                  <a:chExt cx="200747" cy="228523"/>
                </a:xfrm>
              </p:grpSpPr>
              <p:sp>
                <p:nvSpPr>
                  <p:cNvPr id="182" name="Google Shape;182;p3"/>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83" name="Google Shape;183;p3"/>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84" name="Google Shape;184;p3"/>
                <p:cNvGrpSpPr/>
                <p:nvPr/>
              </p:nvGrpSpPr>
              <p:grpSpPr>
                <a:xfrm>
                  <a:off x="7228702" y="809455"/>
                  <a:ext cx="200757" cy="218400"/>
                  <a:chOff x="7269477" y="781280"/>
                  <a:chExt cx="200757" cy="218400"/>
                </a:xfrm>
              </p:grpSpPr>
              <p:sp>
                <p:nvSpPr>
                  <p:cNvPr id="185" name="Google Shape;185;p3"/>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86" name="Google Shape;186;p3"/>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187" name="Google Shape;187;p3"/>
            <p:cNvGrpSpPr/>
            <p:nvPr/>
          </p:nvGrpSpPr>
          <p:grpSpPr>
            <a:xfrm>
              <a:off x="812189" y="664537"/>
              <a:ext cx="800559" cy="204209"/>
              <a:chOff x="747420" y="664537"/>
              <a:chExt cx="800559" cy="204209"/>
            </a:xfrm>
          </p:grpSpPr>
          <p:grpSp>
            <p:nvGrpSpPr>
              <p:cNvPr id="188" name="Google Shape;188;p3"/>
              <p:cNvGrpSpPr/>
              <p:nvPr/>
            </p:nvGrpSpPr>
            <p:grpSpPr>
              <a:xfrm>
                <a:off x="1339984" y="664537"/>
                <a:ext cx="207995" cy="204209"/>
                <a:chOff x="1541700" y="658850"/>
                <a:chExt cx="253838" cy="249218"/>
              </a:xfrm>
            </p:grpSpPr>
            <p:sp>
              <p:nvSpPr>
                <p:cNvPr id="189" name="Google Shape;189;p3"/>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0" name="Google Shape;190;p3"/>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91" name="Google Shape;191;p3"/>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192" name="Google Shape;192;p3"/>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sp>
        <p:nvSpPr>
          <p:cNvPr id="193" name="Google Shape;193;p3"/>
          <p:cNvSpPr txBox="1">
            <a:spLocks noGrp="1"/>
          </p:cNvSpPr>
          <p:nvPr>
            <p:ph type="title"/>
          </p:nvPr>
        </p:nvSpPr>
        <p:spPr>
          <a:xfrm>
            <a:off x="2271800" y="3367100"/>
            <a:ext cx="7648400" cy="1319200"/>
          </a:xfrm>
          <a:prstGeom prst="rect">
            <a:avLst/>
          </a:prstGeom>
        </p:spPr>
        <p:txBody>
          <a:bodyPr spcFirstLastPara="1" wrap="square" lIns="0" tIns="0" rIns="0" bIns="0" anchor="ctr" anchorCtr="0">
            <a:noAutofit/>
          </a:bodyPr>
          <a:lstStyle>
            <a:lvl1pPr lvl="0" algn="ctr" rtl="0">
              <a:spcBef>
                <a:spcPts val="0"/>
              </a:spcBef>
              <a:spcAft>
                <a:spcPts val="0"/>
              </a:spcAft>
              <a:buSzPts val="4200"/>
              <a:buNone/>
              <a:defRPr sz="8000">
                <a:solidFill>
                  <a:schemeClr val="accent3"/>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a:p>
        </p:txBody>
      </p:sp>
      <p:sp>
        <p:nvSpPr>
          <p:cNvPr id="194" name="Google Shape;194;p3"/>
          <p:cNvSpPr txBox="1">
            <a:spLocks noGrp="1"/>
          </p:cNvSpPr>
          <p:nvPr>
            <p:ph type="subTitle" idx="1"/>
          </p:nvPr>
        </p:nvSpPr>
        <p:spPr>
          <a:xfrm>
            <a:off x="2271784" y="4880267"/>
            <a:ext cx="6787600" cy="7220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ctr"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95" name="Google Shape;195;p3"/>
          <p:cNvSpPr txBox="1">
            <a:spLocks noGrp="1"/>
          </p:cNvSpPr>
          <p:nvPr>
            <p:ph type="title" idx="2" hasCustomPrompt="1"/>
          </p:nvPr>
        </p:nvSpPr>
        <p:spPr>
          <a:xfrm>
            <a:off x="5355000" y="2222400"/>
            <a:ext cx="1482000" cy="9352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8000">
                <a:solidFill>
                  <a:schemeClr val="lt2"/>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Tree>
    <p:extLst>
      <p:ext uri="{BB962C8B-B14F-4D97-AF65-F5344CB8AC3E}">
        <p14:creationId xmlns:p14="http://schemas.microsoft.com/office/powerpoint/2010/main" val="2197927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54"/>
        <p:cNvGrpSpPr/>
        <p:nvPr/>
      </p:nvGrpSpPr>
      <p:grpSpPr>
        <a:xfrm>
          <a:off x="0" y="0"/>
          <a:ext cx="0" cy="0"/>
          <a:chOff x="0" y="0"/>
          <a:chExt cx="0" cy="0"/>
        </a:xfrm>
      </p:grpSpPr>
      <p:grpSp>
        <p:nvGrpSpPr>
          <p:cNvPr id="955" name="Google Shape;955;p13"/>
          <p:cNvGrpSpPr/>
          <p:nvPr/>
        </p:nvGrpSpPr>
        <p:grpSpPr>
          <a:xfrm>
            <a:off x="-30671" y="-1"/>
            <a:ext cx="12236753" cy="6857853"/>
            <a:chOff x="-23004" y="-1"/>
            <a:chExt cx="9177565" cy="5143390"/>
          </a:xfrm>
        </p:grpSpPr>
        <p:sp>
          <p:nvSpPr>
            <p:cNvPr id="956" name="Google Shape;956;p13"/>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7" name="Google Shape;957;p13"/>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8" name="Google Shape;958;p13"/>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9" name="Google Shape;959;p13"/>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0" name="Google Shape;960;p13"/>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1" name="Google Shape;961;p13"/>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2" name="Google Shape;962;p13"/>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3" name="Google Shape;963;p13"/>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4" name="Google Shape;964;p13"/>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5" name="Google Shape;965;p13"/>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6" name="Google Shape;966;p13"/>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7" name="Google Shape;967;p13"/>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8" name="Google Shape;968;p13"/>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9" name="Google Shape;969;p13"/>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0" name="Google Shape;970;p13"/>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1" name="Google Shape;971;p13"/>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2" name="Google Shape;972;p13"/>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3" name="Google Shape;973;p13"/>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4" name="Google Shape;974;p13"/>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5" name="Google Shape;975;p13"/>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6" name="Google Shape;976;p13"/>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7" name="Google Shape;977;p13"/>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8" name="Google Shape;978;p13"/>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9" name="Google Shape;979;p13"/>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0" name="Google Shape;980;p13"/>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1" name="Google Shape;981;p13"/>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2" name="Google Shape;982;p13"/>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3" name="Google Shape;983;p13"/>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4" name="Google Shape;984;p13"/>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5" name="Google Shape;985;p13"/>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6" name="Google Shape;986;p13"/>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7" name="Google Shape;987;p13"/>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8" name="Google Shape;988;p13"/>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9" name="Google Shape;989;p13"/>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0" name="Google Shape;990;p13"/>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1" name="Google Shape;991;p13"/>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2" name="Google Shape;992;p13"/>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3" name="Google Shape;993;p13"/>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4" name="Google Shape;994;p13"/>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5" name="Google Shape;995;p13"/>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6" name="Google Shape;996;p13"/>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7" name="Google Shape;997;p13"/>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8" name="Google Shape;998;p13"/>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9" name="Google Shape;999;p13"/>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0" name="Google Shape;1000;p13"/>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1" name="Google Shape;1001;p13"/>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2" name="Google Shape;1002;p13"/>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3" name="Google Shape;1003;p13"/>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4" name="Google Shape;1004;p13"/>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5" name="Google Shape;1005;p13"/>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6" name="Google Shape;1006;p13"/>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7" name="Google Shape;1007;p13"/>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8" name="Google Shape;1008;p13"/>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9" name="Google Shape;1009;p13"/>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0" name="Google Shape;1010;p13"/>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1" name="Google Shape;1011;p13"/>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2" name="Google Shape;1012;p13"/>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3" name="Google Shape;1013;p13"/>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14" name="Google Shape;1014;p13"/>
          <p:cNvSpPr/>
          <p:nvPr/>
        </p:nvSpPr>
        <p:spPr>
          <a:xfrm>
            <a:off x="800800" y="1352000"/>
            <a:ext cx="10590400" cy="49980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015" name="Google Shape;1015;p13"/>
          <p:cNvGrpSpPr/>
          <p:nvPr/>
        </p:nvGrpSpPr>
        <p:grpSpPr>
          <a:xfrm>
            <a:off x="5197399" y="5512752"/>
            <a:ext cx="1643563" cy="837237"/>
            <a:chOff x="2094425" y="748900"/>
            <a:chExt cx="887900" cy="452300"/>
          </a:xfrm>
        </p:grpSpPr>
        <p:sp>
          <p:nvSpPr>
            <p:cNvPr id="1016" name="Google Shape;1016;p13"/>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7" name="Google Shape;1017;p13"/>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8" name="Google Shape;1018;p13"/>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9" name="Google Shape;1019;p13"/>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20" name="Google Shape;1020;p13"/>
          <p:cNvSpPr/>
          <p:nvPr/>
        </p:nvSpPr>
        <p:spPr>
          <a:xfrm>
            <a:off x="797576" y="4311273"/>
            <a:ext cx="1970165" cy="2016721"/>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21" name="Google Shape;1021;p13"/>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22" name="Google Shape;1022;p13"/>
          <p:cNvSpPr/>
          <p:nvPr/>
        </p:nvSpPr>
        <p:spPr>
          <a:xfrm rot="5400000">
            <a:off x="7983871" y="1831601"/>
            <a:ext cx="4043864" cy="2773795"/>
          </a:xfrm>
          <a:custGeom>
            <a:avLst/>
            <a:gdLst/>
            <a:ahLst/>
            <a:cxnLst/>
            <a:rect l="l" t="t" r="r" b="b"/>
            <a:pathLst>
              <a:path w="71687" h="52534" extrusionOk="0">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023" name="Google Shape;1023;p13"/>
          <p:cNvGrpSpPr/>
          <p:nvPr/>
        </p:nvGrpSpPr>
        <p:grpSpPr>
          <a:xfrm>
            <a:off x="800800" y="692400"/>
            <a:ext cx="10590400" cy="659600"/>
            <a:chOff x="600600" y="519300"/>
            <a:chExt cx="7942800" cy="494700"/>
          </a:xfrm>
        </p:grpSpPr>
        <p:sp>
          <p:nvSpPr>
            <p:cNvPr id="1024" name="Google Shape;1024;p13"/>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025" name="Google Shape;1025;p13"/>
            <p:cNvGrpSpPr/>
            <p:nvPr/>
          </p:nvGrpSpPr>
          <p:grpSpPr>
            <a:xfrm>
              <a:off x="7542569" y="681111"/>
              <a:ext cx="789243" cy="171052"/>
              <a:chOff x="733775" y="310686"/>
              <a:chExt cx="789243" cy="171052"/>
            </a:xfrm>
          </p:grpSpPr>
          <p:sp>
            <p:nvSpPr>
              <p:cNvPr id="1026" name="Google Shape;1026;p13"/>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1027" name="Google Shape;1027;p13"/>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1028" name="Google Shape;1028;p13"/>
              <p:cNvGrpSpPr/>
              <p:nvPr/>
            </p:nvGrpSpPr>
            <p:grpSpPr>
              <a:xfrm>
                <a:off x="1015525" y="313175"/>
                <a:ext cx="184510" cy="164017"/>
                <a:chOff x="7228702" y="774508"/>
                <a:chExt cx="285046" cy="253347"/>
              </a:xfrm>
            </p:grpSpPr>
            <p:grpSp>
              <p:nvGrpSpPr>
                <p:cNvPr id="1029" name="Google Shape;1029;p13"/>
                <p:cNvGrpSpPr/>
                <p:nvPr/>
              </p:nvGrpSpPr>
              <p:grpSpPr>
                <a:xfrm>
                  <a:off x="7313001" y="774508"/>
                  <a:ext cx="200747" cy="228523"/>
                  <a:chOff x="7313001" y="774508"/>
                  <a:chExt cx="200747" cy="228523"/>
                </a:xfrm>
              </p:grpSpPr>
              <p:sp>
                <p:nvSpPr>
                  <p:cNvPr id="1030" name="Google Shape;1030;p13"/>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031" name="Google Shape;1031;p13"/>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032" name="Google Shape;1032;p13"/>
                <p:cNvGrpSpPr/>
                <p:nvPr/>
              </p:nvGrpSpPr>
              <p:grpSpPr>
                <a:xfrm>
                  <a:off x="7228702" y="809455"/>
                  <a:ext cx="200757" cy="218400"/>
                  <a:chOff x="7269477" y="781280"/>
                  <a:chExt cx="200757" cy="218400"/>
                </a:xfrm>
              </p:grpSpPr>
              <p:sp>
                <p:nvSpPr>
                  <p:cNvPr id="1033" name="Google Shape;1033;p13"/>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034" name="Google Shape;1034;p13"/>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1035" name="Google Shape;1035;p13"/>
            <p:cNvGrpSpPr/>
            <p:nvPr/>
          </p:nvGrpSpPr>
          <p:grpSpPr>
            <a:xfrm>
              <a:off x="812189" y="664537"/>
              <a:ext cx="800559" cy="204209"/>
              <a:chOff x="747420" y="664537"/>
              <a:chExt cx="800559" cy="204209"/>
            </a:xfrm>
          </p:grpSpPr>
          <p:grpSp>
            <p:nvGrpSpPr>
              <p:cNvPr id="1036" name="Google Shape;1036;p13"/>
              <p:cNvGrpSpPr/>
              <p:nvPr/>
            </p:nvGrpSpPr>
            <p:grpSpPr>
              <a:xfrm>
                <a:off x="1339984" y="664537"/>
                <a:ext cx="207995" cy="204209"/>
                <a:chOff x="1541700" y="658850"/>
                <a:chExt cx="253838" cy="249218"/>
              </a:xfrm>
            </p:grpSpPr>
            <p:sp>
              <p:nvSpPr>
                <p:cNvPr id="1037" name="Google Shape;1037;p13"/>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8" name="Google Shape;1038;p13"/>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39" name="Google Shape;1039;p13"/>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1040" name="Google Shape;1040;p13"/>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sp>
        <p:nvSpPr>
          <p:cNvPr id="1041" name="Google Shape;1041;p13"/>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133">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042" name="Google Shape;1042;p13"/>
          <p:cNvSpPr txBox="1">
            <a:spLocks noGrp="1"/>
          </p:cNvSpPr>
          <p:nvPr>
            <p:ph type="subTitle" idx="1"/>
          </p:nvPr>
        </p:nvSpPr>
        <p:spPr>
          <a:xfrm>
            <a:off x="2394067" y="4278584"/>
            <a:ext cx="3156400" cy="626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400"/>
              <a:buFont typeface="Gaegu"/>
              <a:buNone/>
              <a:defRPr sz="3467"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3200" b="1">
                <a:latin typeface="Gaegu"/>
                <a:ea typeface="Gaegu"/>
                <a:cs typeface="Gaegu"/>
                <a:sym typeface="Gaegu"/>
              </a:defRPr>
            </a:lvl2pPr>
            <a:lvl3pPr lvl="2" algn="ctr" rtl="0">
              <a:lnSpc>
                <a:spcPct val="100000"/>
              </a:lnSpc>
              <a:spcBef>
                <a:spcPts val="0"/>
              </a:spcBef>
              <a:spcAft>
                <a:spcPts val="0"/>
              </a:spcAft>
              <a:buSzPts val="2400"/>
              <a:buFont typeface="Gaegu"/>
              <a:buNone/>
              <a:defRPr sz="3200" b="1">
                <a:latin typeface="Gaegu"/>
                <a:ea typeface="Gaegu"/>
                <a:cs typeface="Gaegu"/>
                <a:sym typeface="Gaegu"/>
              </a:defRPr>
            </a:lvl3pPr>
            <a:lvl4pPr lvl="3" algn="ctr" rtl="0">
              <a:lnSpc>
                <a:spcPct val="100000"/>
              </a:lnSpc>
              <a:spcBef>
                <a:spcPts val="0"/>
              </a:spcBef>
              <a:spcAft>
                <a:spcPts val="0"/>
              </a:spcAft>
              <a:buSzPts val="2400"/>
              <a:buFont typeface="Gaegu"/>
              <a:buNone/>
              <a:defRPr sz="3200" b="1">
                <a:latin typeface="Gaegu"/>
                <a:ea typeface="Gaegu"/>
                <a:cs typeface="Gaegu"/>
                <a:sym typeface="Gaegu"/>
              </a:defRPr>
            </a:lvl4pPr>
            <a:lvl5pPr lvl="4" algn="ctr" rtl="0">
              <a:lnSpc>
                <a:spcPct val="100000"/>
              </a:lnSpc>
              <a:spcBef>
                <a:spcPts val="0"/>
              </a:spcBef>
              <a:spcAft>
                <a:spcPts val="0"/>
              </a:spcAft>
              <a:buSzPts val="2400"/>
              <a:buFont typeface="Gaegu"/>
              <a:buNone/>
              <a:defRPr sz="3200" b="1">
                <a:latin typeface="Gaegu"/>
                <a:ea typeface="Gaegu"/>
                <a:cs typeface="Gaegu"/>
                <a:sym typeface="Gaegu"/>
              </a:defRPr>
            </a:lvl5pPr>
            <a:lvl6pPr lvl="5" algn="ctr" rtl="0">
              <a:lnSpc>
                <a:spcPct val="100000"/>
              </a:lnSpc>
              <a:spcBef>
                <a:spcPts val="0"/>
              </a:spcBef>
              <a:spcAft>
                <a:spcPts val="0"/>
              </a:spcAft>
              <a:buSzPts val="2400"/>
              <a:buFont typeface="Gaegu"/>
              <a:buNone/>
              <a:defRPr sz="3200" b="1">
                <a:latin typeface="Gaegu"/>
                <a:ea typeface="Gaegu"/>
                <a:cs typeface="Gaegu"/>
                <a:sym typeface="Gaegu"/>
              </a:defRPr>
            </a:lvl6pPr>
            <a:lvl7pPr lvl="6" algn="ctr" rtl="0">
              <a:lnSpc>
                <a:spcPct val="100000"/>
              </a:lnSpc>
              <a:spcBef>
                <a:spcPts val="0"/>
              </a:spcBef>
              <a:spcAft>
                <a:spcPts val="0"/>
              </a:spcAft>
              <a:buSzPts val="2400"/>
              <a:buFont typeface="Gaegu"/>
              <a:buNone/>
              <a:defRPr sz="3200" b="1">
                <a:latin typeface="Gaegu"/>
                <a:ea typeface="Gaegu"/>
                <a:cs typeface="Gaegu"/>
                <a:sym typeface="Gaegu"/>
              </a:defRPr>
            </a:lvl7pPr>
            <a:lvl8pPr lvl="7" algn="ctr" rtl="0">
              <a:lnSpc>
                <a:spcPct val="100000"/>
              </a:lnSpc>
              <a:spcBef>
                <a:spcPts val="0"/>
              </a:spcBef>
              <a:spcAft>
                <a:spcPts val="0"/>
              </a:spcAft>
              <a:buSzPts val="2400"/>
              <a:buFont typeface="Gaegu"/>
              <a:buNone/>
              <a:defRPr sz="3200" b="1">
                <a:latin typeface="Gaegu"/>
                <a:ea typeface="Gaegu"/>
                <a:cs typeface="Gaegu"/>
                <a:sym typeface="Gaegu"/>
              </a:defRPr>
            </a:lvl8pPr>
            <a:lvl9pPr lvl="8" algn="ct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1043" name="Google Shape;1043;p13"/>
          <p:cNvSpPr txBox="1">
            <a:spLocks noGrp="1"/>
          </p:cNvSpPr>
          <p:nvPr>
            <p:ph type="subTitle" idx="2"/>
          </p:nvPr>
        </p:nvSpPr>
        <p:spPr>
          <a:xfrm>
            <a:off x="2394067" y="4904984"/>
            <a:ext cx="3156400" cy="763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1044" name="Google Shape;1044;p13"/>
          <p:cNvSpPr txBox="1">
            <a:spLocks noGrp="1"/>
          </p:cNvSpPr>
          <p:nvPr>
            <p:ph type="title" idx="3" hasCustomPrompt="1"/>
          </p:nvPr>
        </p:nvSpPr>
        <p:spPr>
          <a:xfrm>
            <a:off x="1169267" y="4772817"/>
            <a:ext cx="784000" cy="4948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a:solidFill>
                  <a:schemeClr val="l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045" name="Google Shape;1045;p13"/>
          <p:cNvSpPr txBox="1">
            <a:spLocks noGrp="1"/>
          </p:cNvSpPr>
          <p:nvPr>
            <p:ph type="subTitle" idx="4"/>
          </p:nvPr>
        </p:nvSpPr>
        <p:spPr>
          <a:xfrm>
            <a:off x="7644733" y="4278584"/>
            <a:ext cx="3156400" cy="626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400"/>
              <a:buFont typeface="Gaegu"/>
              <a:buNone/>
              <a:defRPr sz="3467"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3200" b="1">
                <a:latin typeface="Gaegu"/>
                <a:ea typeface="Gaegu"/>
                <a:cs typeface="Gaegu"/>
                <a:sym typeface="Gaegu"/>
              </a:defRPr>
            </a:lvl2pPr>
            <a:lvl3pPr lvl="2" algn="ctr" rtl="0">
              <a:lnSpc>
                <a:spcPct val="100000"/>
              </a:lnSpc>
              <a:spcBef>
                <a:spcPts val="0"/>
              </a:spcBef>
              <a:spcAft>
                <a:spcPts val="0"/>
              </a:spcAft>
              <a:buSzPts val="2400"/>
              <a:buFont typeface="Gaegu"/>
              <a:buNone/>
              <a:defRPr sz="3200" b="1">
                <a:latin typeface="Gaegu"/>
                <a:ea typeface="Gaegu"/>
                <a:cs typeface="Gaegu"/>
                <a:sym typeface="Gaegu"/>
              </a:defRPr>
            </a:lvl3pPr>
            <a:lvl4pPr lvl="3" algn="ctr" rtl="0">
              <a:lnSpc>
                <a:spcPct val="100000"/>
              </a:lnSpc>
              <a:spcBef>
                <a:spcPts val="0"/>
              </a:spcBef>
              <a:spcAft>
                <a:spcPts val="0"/>
              </a:spcAft>
              <a:buSzPts val="2400"/>
              <a:buFont typeface="Gaegu"/>
              <a:buNone/>
              <a:defRPr sz="3200" b="1">
                <a:latin typeface="Gaegu"/>
                <a:ea typeface="Gaegu"/>
                <a:cs typeface="Gaegu"/>
                <a:sym typeface="Gaegu"/>
              </a:defRPr>
            </a:lvl4pPr>
            <a:lvl5pPr lvl="4" algn="ctr" rtl="0">
              <a:lnSpc>
                <a:spcPct val="100000"/>
              </a:lnSpc>
              <a:spcBef>
                <a:spcPts val="0"/>
              </a:spcBef>
              <a:spcAft>
                <a:spcPts val="0"/>
              </a:spcAft>
              <a:buSzPts val="2400"/>
              <a:buFont typeface="Gaegu"/>
              <a:buNone/>
              <a:defRPr sz="3200" b="1">
                <a:latin typeface="Gaegu"/>
                <a:ea typeface="Gaegu"/>
                <a:cs typeface="Gaegu"/>
                <a:sym typeface="Gaegu"/>
              </a:defRPr>
            </a:lvl5pPr>
            <a:lvl6pPr lvl="5" algn="ctr" rtl="0">
              <a:lnSpc>
                <a:spcPct val="100000"/>
              </a:lnSpc>
              <a:spcBef>
                <a:spcPts val="0"/>
              </a:spcBef>
              <a:spcAft>
                <a:spcPts val="0"/>
              </a:spcAft>
              <a:buSzPts val="2400"/>
              <a:buFont typeface="Gaegu"/>
              <a:buNone/>
              <a:defRPr sz="3200" b="1">
                <a:latin typeface="Gaegu"/>
                <a:ea typeface="Gaegu"/>
                <a:cs typeface="Gaegu"/>
                <a:sym typeface="Gaegu"/>
              </a:defRPr>
            </a:lvl6pPr>
            <a:lvl7pPr lvl="6" algn="ctr" rtl="0">
              <a:lnSpc>
                <a:spcPct val="100000"/>
              </a:lnSpc>
              <a:spcBef>
                <a:spcPts val="0"/>
              </a:spcBef>
              <a:spcAft>
                <a:spcPts val="0"/>
              </a:spcAft>
              <a:buSzPts val="2400"/>
              <a:buFont typeface="Gaegu"/>
              <a:buNone/>
              <a:defRPr sz="3200" b="1">
                <a:latin typeface="Gaegu"/>
                <a:ea typeface="Gaegu"/>
                <a:cs typeface="Gaegu"/>
                <a:sym typeface="Gaegu"/>
              </a:defRPr>
            </a:lvl7pPr>
            <a:lvl8pPr lvl="7" algn="ctr" rtl="0">
              <a:lnSpc>
                <a:spcPct val="100000"/>
              </a:lnSpc>
              <a:spcBef>
                <a:spcPts val="0"/>
              </a:spcBef>
              <a:spcAft>
                <a:spcPts val="0"/>
              </a:spcAft>
              <a:buSzPts val="2400"/>
              <a:buFont typeface="Gaegu"/>
              <a:buNone/>
              <a:defRPr sz="3200" b="1">
                <a:latin typeface="Gaegu"/>
                <a:ea typeface="Gaegu"/>
                <a:cs typeface="Gaegu"/>
                <a:sym typeface="Gaegu"/>
              </a:defRPr>
            </a:lvl8pPr>
            <a:lvl9pPr lvl="8" algn="ct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1046" name="Google Shape;1046;p13"/>
          <p:cNvSpPr txBox="1">
            <a:spLocks noGrp="1"/>
          </p:cNvSpPr>
          <p:nvPr>
            <p:ph type="subTitle" idx="5"/>
          </p:nvPr>
        </p:nvSpPr>
        <p:spPr>
          <a:xfrm>
            <a:off x="7644733" y="4904984"/>
            <a:ext cx="3156400" cy="763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1047" name="Google Shape;1047;p13"/>
          <p:cNvSpPr txBox="1">
            <a:spLocks noGrp="1"/>
          </p:cNvSpPr>
          <p:nvPr>
            <p:ph type="title" idx="6" hasCustomPrompt="1"/>
          </p:nvPr>
        </p:nvSpPr>
        <p:spPr>
          <a:xfrm>
            <a:off x="6419933" y="4772817"/>
            <a:ext cx="784000" cy="4948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a:solidFill>
                  <a:schemeClr val="l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048" name="Google Shape;1048;p13"/>
          <p:cNvSpPr txBox="1">
            <a:spLocks noGrp="1"/>
          </p:cNvSpPr>
          <p:nvPr>
            <p:ph type="subTitle" idx="7"/>
          </p:nvPr>
        </p:nvSpPr>
        <p:spPr>
          <a:xfrm>
            <a:off x="2394067" y="1940151"/>
            <a:ext cx="3156400" cy="626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400"/>
              <a:buFont typeface="Gaegu"/>
              <a:buNone/>
              <a:defRPr sz="3467" b="1">
                <a:solidFill>
                  <a:schemeClr val="dk1"/>
                </a:solidFill>
                <a:latin typeface="Gaegu"/>
                <a:ea typeface="Gaegu"/>
                <a:cs typeface="Gaegu"/>
                <a:sym typeface="Gaegu"/>
              </a:defRPr>
            </a:lvl1pPr>
            <a:lvl2pPr lvl="1" algn="ctr" rtl="0">
              <a:lnSpc>
                <a:spcPct val="100000"/>
              </a:lnSpc>
              <a:spcBef>
                <a:spcPts val="0"/>
              </a:spcBef>
              <a:spcAft>
                <a:spcPts val="0"/>
              </a:spcAft>
              <a:buSzPts val="2400"/>
              <a:buFont typeface="Gaegu"/>
              <a:buNone/>
              <a:defRPr sz="3200" b="1">
                <a:latin typeface="Gaegu"/>
                <a:ea typeface="Gaegu"/>
                <a:cs typeface="Gaegu"/>
                <a:sym typeface="Gaegu"/>
              </a:defRPr>
            </a:lvl2pPr>
            <a:lvl3pPr lvl="2" algn="ctr" rtl="0">
              <a:lnSpc>
                <a:spcPct val="100000"/>
              </a:lnSpc>
              <a:spcBef>
                <a:spcPts val="0"/>
              </a:spcBef>
              <a:spcAft>
                <a:spcPts val="0"/>
              </a:spcAft>
              <a:buSzPts val="2400"/>
              <a:buFont typeface="Gaegu"/>
              <a:buNone/>
              <a:defRPr sz="3200" b="1">
                <a:latin typeface="Gaegu"/>
                <a:ea typeface="Gaegu"/>
                <a:cs typeface="Gaegu"/>
                <a:sym typeface="Gaegu"/>
              </a:defRPr>
            </a:lvl3pPr>
            <a:lvl4pPr lvl="3" algn="ctr" rtl="0">
              <a:lnSpc>
                <a:spcPct val="100000"/>
              </a:lnSpc>
              <a:spcBef>
                <a:spcPts val="0"/>
              </a:spcBef>
              <a:spcAft>
                <a:spcPts val="0"/>
              </a:spcAft>
              <a:buSzPts val="2400"/>
              <a:buFont typeface="Gaegu"/>
              <a:buNone/>
              <a:defRPr sz="3200" b="1">
                <a:latin typeface="Gaegu"/>
                <a:ea typeface="Gaegu"/>
                <a:cs typeface="Gaegu"/>
                <a:sym typeface="Gaegu"/>
              </a:defRPr>
            </a:lvl4pPr>
            <a:lvl5pPr lvl="4" algn="ctr" rtl="0">
              <a:lnSpc>
                <a:spcPct val="100000"/>
              </a:lnSpc>
              <a:spcBef>
                <a:spcPts val="0"/>
              </a:spcBef>
              <a:spcAft>
                <a:spcPts val="0"/>
              </a:spcAft>
              <a:buSzPts val="2400"/>
              <a:buFont typeface="Gaegu"/>
              <a:buNone/>
              <a:defRPr sz="3200" b="1">
                <a:latin typeface="Gaegu"/>
                <a:ea typeface="Gaegu"/>
                <a:cs typeface="Gaegu"/>
                <a:sym typeface="Gaegu"/>
              </a:defRPr>
            </a:lvl5pPr>
            <a:lvl6pPr lvl="5" algn="ctr" rtl="0">
              <a:lnSpc>
                <a:spcPct val="100000"/>
              </a:lnSpc>
              <a:spcBef>
                <a:spcPts val="0"/>
              </a:spcBef>
              <a:spcAft>
                <a:spcPts val="0"/>
              </a:spcAft>
              <a:buSzPts val="2400"/>
              <a:buFont typeface="Gaegu"/>
              <a:buNone/>
              <a:defRPr sz="3200" b="1">
                <a:latin typeface="Gaegu"/>
                <a:ea typeface="Gaegu"/>
                <a:cs typeface="Gaegu"/>
                <a:sym typeface="Gaegu"/>
              </a:defRPr>
            </a:lvl6pPr>
            <a:lvl7pPr lvl="6" algn="ctr" rtl="0">
              <a:lnSpc>
                <a:spcPct val="100000"/>
              </a:lnSpc>
              <a:spcBef>
                <a:spcPts val="0"/>
              </a:spcBef>
              <a:spcAft>
                <a:spcPts val="0"/>
              </a:spcAft>
              <a:buSzPts val="2400"/>
              <a:buFont typeface="Gaegu"/>
              <a:buNone/>
              <a:defRPr sz="3200" b="1">
                <a:latin typeface="Gaegu"/>
                <a:ea typeface="Gaegu"/>
                <a:cs typeface="Gaegu"/>
                <a:sym typeface="Gaegu"/>
              </a:defRPr>
            </a:lvl7pPr>
            <a:lvl8pPr lvl="7" algn="ctr" rtl="0">
              <a:lnSpc>
                <a:spcPct val="100000"/>
              </a:lnSpc>
              <a:spcBef>
                <a:spcPts val="0"/>
              </a:spcBef>
              <a:spcAft>
                <a:spcPts val="0"/>
              </a:spcAft>
              <a:buSzPts val="2400"/>
              <a:buFont typeface="Gaegu"/>
              <a:buNone/>
              <a:defRPr sz="3200" b="1">
                <a:latin typeface="Gaegu"/>
                <a:ea typeface="Gaegu"/>
                <a:cs typeface="Gaegu"/>
                <a:sym typeface="Gaegu"/>
              </a:defRPr>
            </a:lvl8pPr>
            <a:lvl9pPr lvl="8" algn="ct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1049" name="Google Shape;1049;p13"/>
          <p:cNvSpPr txBox="1">
            <a:spLocks noGrp="1"/>
          </p:cNvSpPr>
          <p:nvPr>
            <p:ph type="subTitle" idx="8"/>
          </p:nvPr>
        </p:nvSpPr>
        <p:spPr>
          <a:xfrm>
            <a:off x="2394067" y="2566551"/>
            <a:ext cx="3156400" cy="763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1050" name="Google Shape;1050;p13"/>
          <p:cNvSpPr txBox="1">
            <a:spLocks noGrp="1"/>
          </p:cNvSpPr>
          <p:nvPr>
            <p:ph type="title" idx="9" hasCustomPrompt="1"/>
          </p:nvPr>
        </p:nvSpPr>
        <p:spPr>
          <a:xfrm>
            <a:off x="1169267" y="2434384"/>
            <a:ext cx="784000" cy="4948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a:solidFill>
                  <a:schemeClr val="l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051" name="Google Shape;1051;p13"/>
          <p:cNvSpPr txBox="1">
            <a:spLocks noGrp="1"/>
          </p:cNvSpPr>
          <p:nvPr>
            <p:ph type="subTitle" idx="13"/>
          </p:nvPr>
        </p:nvSpPr>
        <p:spPr>
          <a:xfrm>
            <a:off x="7644733" y="1940151"/>
            <a:ext cx="3156400" cy="626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400"/>
              <a:buFont typeface="Gaegu"/>
              <a:buNone/>
              <a:defRPr sz="3467"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3200" b="1">
                <a:latin typeface="Gaegu"/>
                <a:ea typeface="Gaegu"/>
                <a:cs typeface="Gaegu"/>
                <a:sym typeface="Gaegu"/>
              </a:defRPr>
            </a:lvl2pPr>
            <a:lvl3pPr lvl="2" algn="ctr" rtl="0">
              <a:lnSpc>
                <a:spcPct val="100000"/>
              </a:lnSpc>
              <a:spcBef>
                <a:spcPts val="0"/>
              </a:spcBef>
              <a:spcAft>
                <a:spcPts val="0"/>
              </a:spcAft>
              <a:buSzPts val="2400"/>
              <a:buFont typeface="Gaegu"/>
              <a:buNone/>
              <a:defRPr sz="3200" b="1">
                <a:latin typeface="Gaegu"/>
                <a:ea typeface="Gaegu"/>
                <a:cs typeface="Gaegu"/>
                <a:sym typeface="Gaegu"/>
              </a:defRPr>
            </a:lvl3pPr>
            <a:lvl4pPr lvl="3" algn="ctr" rtl="0">
              <a:lnSpc>
                <a:spcPct val="100000"/>
              </a:lnSpc>
              <a:spcBef>
                <a:spcPts val="0"/>
              </a:spcBef>
              <a:spcAft>
                <a:spcPts val="0"/>
              </a:spcAft>
              <a:buSzPts val="2400"/>
              <a:buFont typeface="Gaegu"/>
              <a:buNone/>
              <a:defRPr sz="3200" b="1">
                <a:latin typeface="Gaegu"/>
                <a:ea typeface="Gaegu"/>
                <a:cs typeface="Gaegu"/>
                <a:sym typeface="Gaegu"/>
              </a:defRPr>
            </a:lvl4pPr>
            <a:lvl5pPr lvl="4" algn="ctr" rtl="0">
              <a:lnSpc>
                <a:spcPct val="100000"/>
              </a:lnSpc>
              <a:spcBef>
                <a:spcPts val="0"/>
              </a:spcBef>
              <a:spcAft>
                <a:spcPts val="0"/>
              </a:spcAft>
              <a:buSzPts val="2400"/>
              <a:buFont typeface="Gaegu"/>
              <a:buNone/>
              <a:defRPr sz="3200" b="1">
                <a:latin typeface="Gaegu"/>
                <a:ea typeface="Gaegu"/>
                <a:cs typeface="Gaegu"/>
                <a:sym typeface="Gaegu"/>
              </a:defRPr>
            </a:lvl5pPr>
            <a:lvl6pPr lvl="5" algn="ctr" rtl="0">
              <a:lnSpc>
                <a:spcPct val="100000"/>
              </a:lnSpc>
              <a:spcBef>
                <a:spcPts val="0"/>
              </a:spcBef>
              <a:spcAft>
                <a:spcPts val="0"/>
              </a:spcAft>
              <a:buSzPts val="2400"/>
              <a:buFont typeface="Gaegu"/>
              <a:buNone/>
              <a:defRPr sz="3200" b="1">
                <a:latin typeface="Gaegu"/>
                <a:ea typeface="Gaegu"/>
                <a:cs typeface="Gaegu"/>
                <a:sym typeface="Gaegu"/>
              </a:defRPr>
            </a:lvl6pPr>
            <a:lvl7pPr lvl="6" algn="ctr" rtl="0">
              <a:lnSpc>
                <a:spcPct val="100000"/>
              </a:lnSpc>
              <a:spcBef>
                <a:spcPts val="0"/>
              </a:spcBef>
              <a:spcAft>
                <a:spcPts val="0"/>
              </a:spcAft>
              <a:buSzPts val="2400"/>
              <a:buFont typeface="Gaegu"/>
              <a:buNone/>
              <a:defRPr sz="3200" b="1">
                <a:latin typeface="Gaegu"/>
                <a:ea typeface="Gaegu"/>
                <a:cs typeface="Gaegu"/>
                <a:sym typeface="Gaegu"/>
              </a:defRPr>
            </a:lvl7pPr>
            <a:lvl8pPr lvl="7" algn="ctr" rtl="0">
              <a:lnSpc>
                <a:spcPct val="100000"/>
              </a:lnSpc>
              <a:spcBef>
                <a:spcPts val="0"/>
              </a:spcBef>
              <a:spcAft>
                <a:spcPts val="0"/>
              </a:spcAft>
              <a:buSzPts val="2400"/>
              <a:buFont typeface="Gaegu"/>
              <a:buNone/>
              <a:defRPr sz="3200" b="1">
                <a:latin typeface="Gaegu"/>
                <a:ea typeface="Gaegu"/>
                <a:cs typeface="Gaegu"/>
                <a:sym typeface="Gaegu"/>
              </a:defRPr>
            </a:lvl8pPr>
            <a:lvl9pPr lvl="8" algn="ct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1052" name="Google Shape;1052;p13"/>
          <p:cNvSpPr txBox="1">
            <a:spLocks noGrp="1"/>
          </p:cNvSpPr>
          <p:nvPr>
            <p:ph type="subTitle" idx="14"/>
          </p:nvPr>
        </p:nvSpPr>
        <p:spPr>
          <a:xfrm>
            <a:off x="7644733" y="2566551"/>
            <a:ext cx="3156400" cy="763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1053" name="Google Shape;1053;p13"/>
          <p:cNvSpPr txBox="1">
            <a:spLocks noGrp="1"/>
          </p:cNvSpPr>
          <p:nvPr>
            <p:ph type="title" idx="15" hasCustomPrompt="1"/>
          </p:nvPr>
        </p:nvSpPr>
        <p:spPr>
          <a:xfrm>
            <a:off x="6419933" y="2434384"/>
            <a:ext cx="784000" cy="4948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a:solidFill>
                  <a:schemeClr val="l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397815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054"/>
        <p:cNvGrpSpPr/>
        <p:nvPr/>
      </p:nvGrpSpPr>
      <p:grpSpPr>
        <a:xfrm>
          <a:off x="0" y="0"/>
          <a:ext cx="0" cy="0"/>
          <a:chOff x="0" y="0"/>
          <a:chExt cx="0" cy="0"/>
        </a:xfrm>
      </p:grpSpPr>
      <p:grpSp>
        <p:nvGrpSpPr>
          <p:cNvPr id="1055" name="Google Shape;1055;p14"/>
          <p:cNvGrpSpPr/>
          <p:nvPr/>
        </p:nvGrpSpPr>
        <p:grpSpPr>
          <a:xfrm>
            <a:off x="-30671" y="-1"/>
            <a:ext cx="12236753" cy="6857853"/>
            <a:chOff x="-23004" y="-1"/>
            <a:chExt cx="9177565" cy="5143390"/>
          </a:xfrm>
        </p:grpSpPr>
        <p:sp>
          <p:nvSpPr>
            <p:cNvPr id="1056" name="Google Shape;1056;p14"/>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7" name="Google Shape;1057;p14"/>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8" name="Google Shape;1058;p14"/>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9" name="Google Shape;1059;p14"/>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0" name="Google Shape;1060;p14"/>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1" name="Google Shape;1061;p14"/>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2" name="Google Shape;1062;p14"/>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3" name="Google Shape;1063;p14"/>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4" name="Google Shape;1064;p14"/>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5" name="Google Shape;1065;p14"/>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6" name="Google Shape;1066;p14"/>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7" name="Google Shape;1067;p14"/>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8" name="Google Shape;1068;p14"/>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9" name="Google Shape;1069;p14"/>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0" name="Google Shape;1070;p14"/>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1" name="Google Shape;1071;p14"/>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2" name="Google Shape;1072;p14"/>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3" name="Google Shape;1073;p14"/>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4" name="Google Shape;1074;p14"/>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5" name="Google Shape;1075;p14"/>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6" name="Google Shape;1076;p14"/>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7" name="Google Shape;1077;p14"/>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8" name="Google Shape;1078;p14"/>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9" name="Google Shape;1079;p14"/>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0" name="Google Shape;1080;p14"/>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1" name="Google Shape;1081;p14"/>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2" name="Google Shape;1082;p14"/>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3" name="Google Shape;1083;p14"/>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4" name="Google Shape;1084;p14"/>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5" name="Google Shape;1085;p14"/>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6" name="Google Shape;1086;p14"/>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7" name="Google Shape;1087;p14"/>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8" name="Google Shape;1088;p14"/>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9" name="Google Shape;1089;p14"/>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0" name="Google Shape;1090;p14"/>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1" name="Google Shape;1091;p14"/>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2" name="Google Shape;1092;p14"/>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3" name="Google Shape;1093;p14"/>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4" name="Google Shape;1094;p14"/>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5" name="Google Shape;1095;p14"/>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6" name="Google Shape;1096;p14"/>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7" name="Google Shape;1097;p14"/>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8" name="Google Shape;1098;p14"/>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9" name="Google Shape;1099;p14"/>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0" name="Google Shape;1100;p14"/>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1" name="Google Shape;1101;p14"/>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2" name="Google Shape;1102;p14"/>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3" name="Google Shape;1103;p14"/>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4" name="Google Shape;1104;p14"/>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5" name="Google Shape;1105;p14"/>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6" name="Google Shape;1106;p14"/>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7" name="Google Shape;1107;p14"/>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8" name="Google Shape;1108;p14"/>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9" name="Google Shape;1109;p14"/>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0" name="Google Shape;1110;p14"/>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1" name="Google Shape;1111;p14"/>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2" name="Google Shape;1112;p14"/>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3" name="Google Shape;1113;p14"/>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114" name="Google Shape;1114;p14"/>
          <p:cNvSpPr/>
          <p:nvPr/>
        </p:nvSpPr>
        <p:spPr>
          <a:xfrm>
            <a:off x="1261400" y="1452233"/>
            <a:ext cx="9669200" cy="45092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15" name="Google Shape;1115;p14"/>
          <p:cNvSpPr/>
          <p:nvPr/>
        </p:nvSpPr>
        <p:spPr>
          <a:xfrm>
            <a:off x="1261400" y="1452235"/>
            <a:ext cx="9669200" cy="450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116" name="Google Shape;1116;p14"/>
          <p:cNvGrpSpPr/>
          <p:nvPr/>
        </p:nvGrpSpPr>
        <p:grpSpPr>
          <a:xfrm>
            <a:off x="1652052" y="1854981"/>
            <a:ext cx="513771" cy="591811"/>
            <a:chOff x="1239039" y="1391236"/>
            <a:chExt cx="385328" cy="443858"/>
          </a:xfrm>
        </p:grpSpPr>
        <p:sp>
          <p:nvSpPr>
            <p:cNvPr id="1117" name="Google Shape;1117;p14"/>
            <p:cNvSpPr/>
            <p:nvPr/>
          </p:nvSpPr>
          <p:spPr>
            <a:xfrm>
              <a:off x="1561032" y="1577766"/>
              <a:ext cx="63334" cy="59565"/>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8" name="Google Shape;1118;p14"/>
            <p:cNvSpPr/>
            <p:nvPr/>
          </p:nvSpPr>
          <p:spPr>
            <a:xfrm>
              <a:off x="1463998" y="1698449"/>
              <a:ext cx="66291" cy="85801"/>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9" name="Google Shape;1119;p14"/>
            <p:cNvSpPr/>
            <p:nvPr/>
          </p:nvSpPr>
          <p:spPr>
            <a:xfrm>
              <a:off x="1496811" y="1391236"/>
              <a:ext cx="43750" cy="41607"/>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0" name="Google Shape;1120;p14"/>
            <p:cNvSpPr/>
            <p:nvPr/>
          </p:nvSpPr>
          <p:spPr>
            <a:xfrm>
              <a:off x="1412562" y="1502755"/>
              <a:ext cx="67695" cy="65108"/>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1" name="Google Shape;1121;p14"/>
            <p:cNvSpPr/>
            <p:nvPr/>
          </p:nvSpPr>
          <p:spPr>
            <a:xfrm>
              <a:off x="1402289" y="1597424"/>
              <a:ext cx="66069" cy="66808"/>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2" name="Google Shape;1122;p14"/>
            <p:cNvSpPr/>
            <p:nvPr/>
          </p:nvSpPr>
          <p:spPr>
            <a:xfrm>
              <a:off x="1334595" y="1777451"/>
              <a:ext cx="54466" cy="57644"/>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3" name="Google Shape;1123;p14"/>
            <p:cNvSpPr/>
            <p:nvPr/>
          </p:nvSpPr>
          <p:spPr>
            <a:xfrm>
              <a:off x="1283158" y="1416289"/>
              <a:ext cx="79445" cy="86466"/>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4" name="Google Shape;1124;p14"/>
            <p:cNvSpPr/>
            <p:nvPr/>
          </p:nvSpPr>
          <p:spPr>
            <a:xfrm>
              <a:off x="1239039" y="1561803"/>
              <a:ext cx="76563" cy="78189"/>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25" name="Google Shape;1125;p14"/>
          <p:cNvGrpSpPr/>
          <p:nvPr/>
        </p:nvGrpSpPr>
        <p:grpSpPr>
          <a:xfrm>
            <a:off x="1163439" y="3841670"/>
            <a:ext cx="9862375" cy="2830439"/>
            <a:chOff x="872579" y="2881252"/>
            <a:chExt cx="7396781" cy="2122829"/>
          </a:xfrm>
        </p:grpSpPr>
        <p:grpSp>
          <p:nvGrpSpPr>
            <p:cNvPr id="1126" name="Google Shape;1126;p14"/>
            <p:cNvGrpSpPr/>
            <p:nvPr/>
          </p:nvGrpSpPr>
          <p:grpSpPr>
            <a:xfrm>
              <a:off x="933400" y="3795585"/>
              <a:ext cx="7277175" cy="675466"/>
              <a:chOff x="933416" y="2961528"/>
              <a:chExt cx="7277175" cy="1509422"/>
            </a:xfrm>
          </p:grpSpPr>
          <p:sp>
            <p:nvSpPr>
              <p:cNvPr id="1127" name="Google Shape;1127;p14"/>
              <p:cNvSpPr/>
              <p:nvPr/>
            </p:nvSpPr>
            <p:spPr>
              <a:xfrm>
                <a:off x="933416" y="2961528"/>
                <a:ext cx="7277175" cy="1374550"/>
              </a:xfrm>
              <a:custGeom>
                <a:avLst/>
                <a:gdLst/>
                <a:ahLst/>
                <a:cxnLst/>
                <a:rect l="l" t="t" r="r" b="b"/>
                <a:pathLst>
                  <a:path w="291087" h="54982" extrusionOk="0">
                    <a:moveTo>
                      <a:pt x="258" y="15340"/>
                    </a:moveTo>
                    <a:cubicBezTo>
                      <a:pt x="-2001" y="8100"/>
                      <a:pt x="10973" y="3234"/>
                      <a:pt x="23890" y="2481"/>
                    </a:cubicBezTo>
                    <a:cubicBezTo>
                      <a:pt x="36807" y="1728"/>
                      <a:pt x="58702" y="11228"/>
                      <a:pt x="77758" y="10822"/>
                    </a:cubicBezTo>
                    <a:cubicBezTo>
                      <a:pt x="96815" y="10417"/>
                      <a:pt x="113554" y="-821"/>
                      <a:pt x="138229" y="48"/>
                    </a:cubicBezTo>
                    <a:cubicBezTo>
                      <a:pt x="162904" y="917"/>
                      <a:pt x="201597" y="16035"/>
                      <a:pt x="225808" y="16035"/>
                    </a:cubicBezTo>
                    <a:cubicBezTo>
                      <a:pt x="250020" y="16035"/>
                      <a:pt x="273246" y="-879"/>
                      <a:pt x="283498" y="48"/>
                    </a:cubicBezTo>
                    <a:cubicBezTo>
                      <a:pt x="293750" y="975"/>
                      <a:pt x="292129" y="12676"/>
                      <a:pt x="287321" y="21596"/>
                    </a:cubicBezTo>
                    <a:cubicBezTo>
                      <a:pt x="282514" y="30516"/>
                      <a:pt x="296299" y="49515"/>
                      <a:pt x="254653" y="53569"/>
                    </a:cubicBezTo>
                    <a:cubicBezTo>
                      <a:pt x="213007" y="57624"/>
                      <a:pt x="79843" y="52295"/>
                      <a:pt x="37444" y="45923"/>
                    </a:cubicBezTo>
                    <a:cubicBezTo>
                      <a:pt x="-4955" y="39552"/>
                      <a:pt x="2517" y="22580"/>
                      <a:pt x="258" y="15340"/>
                    </a:cubicBezTo>
                    <a:close/>
                  </a:path>
                </a:pathLst>
              </a:custGeom>
              <a:solidFill>
                <a:schemeClr val="accent5"/>
              </a:solidFill>
              <a:ln>
                <a:noFill/>
              </a:ln>
            </p:spPr>
          </p:sp>
          <p:sp>
            <p:nvSpPr>
              <p:cNvPr id="1128" name="Google Shape;1128;p14"/>
              <p:cNvSpPr/>
              <p:nvPr/>
            </p:nvSpPr>
            <p:spPr>
              <a:xfrm>
                <a:off x="947025" y="3310250"/>
                <a:ext cx="7251900" cy="1160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129" name="Google Shape;1129;p14"/>
            <p:cNvSpPr/>
            <p:nvPr/>
          </p:nvSpPr>
          <p:spPr>
            <a:xfrm rot="3206269">
              <a:off x="5927183" y="3090543"/>
              <a:ext cx="1378921" cy="1704246"/>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0" name="Google Shape;1130;p14"/>
            <p:cNvSpPr/>
            <p:nvPr/>
          </p:nvSpPr>
          <p:spPr>
            <a:xfrm rot="3100714">
              <a:off x="4344590" y="3150985"/>
              <a:ext cx="1146920" cy="1428308"/>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1" name="Google Shape;1131;p14"/>
            <p:cNvSpPr/>
            <p:nvPr/>
          </p:nvSpPr>
          <p:spPr>
            <a:xfrm rot="2843414">
              <a:off x="2526740" y="3195069"/>
              <a:ext cx="1240550" cy="1447845"/>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2" name="Google Shape;1132;p14"/>
            <p:cNvSpPr/>
            <p:nvPr/>
          </p:nvSpPr>
          <p:spPr>
            <a:xfrm rot="-2843414" flipH="1">
              <a:off x="1205040" y="3195069"/>
              <a:ext cx="1240550" cy="1447845"/>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3" name="Google Shape;1133;p14"/>
            <p:cNvSpPr/>
            <p:nvPr/>
          </p:nvSpPr>
          <p:spPr>
            <a:xfrm rot="-3051725" flipH="1">
              <a:off x="6696060" y="3141221"/>
              <a:ext cx="1240553" cy="1447852"/>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34" name="Google Shape;1134;p14"/>
          <p:cNvGrpSpPr/>
          <p:nvPr/>
        </p:nvGrpSpPr>
        <p:grpSpPr>
          <a:xfrm>
            <a:off x="1261400" y="896218"/>
            <a:ext cx="9669200" cy="5065217"/>
            <a:chOff x="946050" y="672163"/>
            <a:chExt cx="7251900" cy="3798913"/>
          </a:xfrm>
        </p:grpSpPr>
        <p:sp>
          <p:nvSpPr>
            <p:cNvPr id="1135" name="Google Shape;1135;p14"/>
            <p:cNvSpPr/>
            <p:nvPr/>
          </p:nvSpPr>
          <p:spPr>
            <a:xfrm>
              <a:off x="946050" y="1089176"/>
              <a:ext cx="7251900" cy="3381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136" name="Google Shape;1136;p14"/>
            <p:cNvGrpSpPr/>
            <p:nvPr/>
          </p:nvGrpSpPr>
          <p:grpSpPr>
            <a:xfrm>
              <a:off x="946050" y="672163"/>
              <a:ext cx="7251900" cy="417000"/>
              <a:chOff x="946050" y="672163"/>
              <a:chExt cx="7251900" cy="417000"/>
            </a:xfrm>
          </p:grpSpPr>
          <p:sp>
            <p:nvSpPr>
              <p:cNvPr id="1137" name="Google Shape;1137;p14"/>
              <p:cNvSpPr/>
              <p:nvPr/>
            </p:nvSpPr>
            <p:spPr>
              <a:xfrm>
                <a:off x="946050" y="672163"/>
                <a:ext cx="7251900" cy="4170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138" name="Google Shape;1138;p14"/>
              <p:cNvGrpSpPr/>
              <p:nvPr/>
            </p:nvGrpSpPr>
            <p:grpSpPr>
              <a:xfrm>
                <a:off x="7209519" y="794061"/>
                <a:ext cx="789243" cy="171052"/>
                <a:chOff x="733775" y="310686"/>
                <a:chExt cx="789243" cy="171052"/>
              </a:xfrm>
            </p:grpSpPr>
            <p:sp>
              <p:nvSpPr>
                <p:cNvPr id="1139" name="Google Shape;1139;p14"/>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1140" name="Google Shape;1140;p14"/>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1141" name="Google Shape;1141;p14"/>
                <p:cNvGrpSpPr/>
                <p:nvPr/>
              </p:nvGrpSpPr>
              <p:grpSpPr>
                <a:xfrm>
                  <a:off x="1015525" y="313175"/>
                  <a:ext cx="184510" cy="164017"/>
                  <a:chOff x="7228702" y="774508"/>
                  <a:chExt cx="285046" cy="253347"/>
                </a:xfrm>
              </p:grpSpPr>
              <p:grpSp>
                <p:nvGrpSpPr>
                  <p:cNvPr id="1142" name="Google Shape;1142;p14"/>
                  <p:cNvGrpSpPr/>
                  <p:nvPr/>
                </p:nvGrpSpPr>
                <p:grpSpPr>
                  <a:xfrm>
                    <a:off x="7313001" y="774508"/>
                    <a:ext cx="200747" cy="228523"/>
                    <a:chOff x="7313001" y="774508"/>
                    <a:chExt cx="200747" cy="228523"/>
                  </a:xfrm>
                </p:grpSpPr>
                <p:sp>
                  <p:nvSpPr>
                    <p:cNvPr id="1143" name="Google Shape;1143;p14"/>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144" name="Google Shape;1144;p14"/>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45" name="Google Shape;1145;p14"/>
                  <p:cNvGrpSpPr/>
                  <p:nvPr/>
                </p:nvGrpSpPr>
                <p:grpSpPr>
                  <a:xfrm>
                    <a:off x="7228702" y="809455"/>
                    <a:ext cx="200757" cy="218400"/>
                    <a:chOff x="7269477" y="781280"/>
                    <a:chExt cx="200757" cy="218400"/>
                  </a:xfrm>
                </p:grpSpPr>
                <p:sp>
                  <p:nvSpPr>
                    <p:cNvPr id="1146" name="Google Shape;1146;p14"/>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147" name="Google Shape;1147;p14"/>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1148" name="Google Shape;1148;p14"/>
              <p:cNvGrpSpPr/>
              <p:nvPr/>
            </p:nvGrpSpPr>
            <p:grpSpPr>
              <a:xfrm>
                <a:off x="1145239" y="777487"/>
                <a:ext cx="800559" cy="204209"/>
                <a:chOff x="747420" y="664537"/>
                <a:chExt cx="800559" cy="204209"/>
              </a:xfrm>
            </p:grpSpPr>
            <p:grpSp>
              <p:nvGrpSpPr>
                <p:cNvPr id="1149" name="Google Shape;1149;p14"/>
                <p:cNvGrpSpPr/>
                <p:nvPr/>
              </p:nvGrpSpPr>
              <p:grpSpPr>
                <a:xfrm>
                  <a:off x="1339984" y="664537"/>
                  <a:ext cx="207995" cy="204209"/>
                  <a:chOff x="1541700" y="658850"/>
                  <a:chExt cx="253838" cy="249218"/>
                </a:xfrm>
              </p:grpSpPr>
              <p:sp>
                <p:nvSpPr>
                  <p:cNvPr id="1150" name="Google Shape;1150;p14"/>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1" name="Google Shape;1151;p14"/>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152" name="Google Shape;1152;p14"/>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1153" name="Google Shape;1153;p14"/>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grpSp>
      <p:sp>
        <p:nvSpPr>
          <p:cNvPr id="1154" name="Google Shape;1154;p14"/>
          <p:cNvSpPr txBox="1">
            <a:spLocks noGrp="1"/>
          </p:cNvSpPr>
          <p:nvPr>
            <p:ph type="title"/>
          </p:nvPr>
        </p:nvSpPr>
        <p:spPr>
          <a:xfrm>
            <a:off x="2012000" y="2068800"/>
            <a:ext cx="8168000" cy="19568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rtl="0">
              <a:spcBef>
                <a:spcPts val="0"/>
              </a:spcBef>
              <a:spcAft>
                <a:spcPts val="0"/>
              </a:spcAft>
              <a:buSzPts val="3000"/>
              <a:buNone/>
              <a:defRPr sz="2667" b="0">
                <a:solidFill>
                  <a:schemeClr val="dk2"/>
                </a:solidFill>
                <a:latin typeface="Varela Round"/>
                <a:ea typeface="Varela Round"/>
                <a:cs typeface="Varela Round"/>
                <a:sym typeface="Varela Round"/>
              </a:defRPr>
            </a:lvl1pPr>
            <a:lvl2pPr lvl="1" rtl="0">
              <a:spcBef>
                <a:spcPts val="0"/>
              </a:spcBef>
              <a:spcAft>
                <a:spcPts val="0"/>
              </a:spcAft>
              <a:buSzPts val="2800"/>
              <a:buFont typeface="Gaegu"/>
              <a:buNone/>
              <a:defRPr b="1">
                <a:latin typeface="Gaegu"/>
                <a:ea typeface="Gaegu"/>
                <a:cs typeface="Gaegu"/>
                <a:sym typeface="Gaegu"/>
              </a:defRPr>
            </a:lvl2pPr>
            <a:lvl3pPr lvl="2" rtl="0">
              <a:spcBef>
                <a:spcPts val="0"/>
              </a:spcBef>
              <a:spcAft>
                <a:spcPts val="0"/>
              </a:spcAft>
              <a:buSzPts val="2800"/>
              <a:buFont typeface="Gaegu"/>
              <a:buNone/>
              <a:defRPr b="1">
                <a:latin typeface="Gaegu"/>
                <a:ea typeface="Gaegu"/>
                <a:cs typeface="Gaegu"/>
                <a:sym typeface="Gaegu"/>
              </a:defRPr>
            </a:lvl3pPr>
            <a:lvl4pPr lvl="3" rtl="0">
              <a:spcBef>
                <a:spcPts val="0"/>
              </a:spcBef>
              <a:spcAft>
                <a:spcPts val="0"/>
              </a:spcAft>
              <a:buSzPts val="2800"/>
              <a:buFont typeface="Gaegu"/>
              <a:buNone/>
              <a:defRPr b="1">
                <a:latin typeface="Gaegu"/>
                <a:ea typeface="Gaegu"/>
                <a:cs typeface="Gaegu"/>
                <a:sym typeface="Gaegu"/>
              </a:defRPr>
            </a:lvl4pPr>
            <a:lvl5pPr lvl="4" rtl="0">
              <a:spcBef>
                <a:spcPts val="0"/>
              </a:spcBef>
              <a:spcAft>
                <a:spcPts val="0"/>
              </a:spcAft>
              <a:buSzPts val="2800"/>
              <a:buFont typeface="Gaegu"/>
              <a:buNone/>
              <a:defRPr b="1">
                <a:latin typeface="Gaegu"/>
                <a:ea typeface="Gaegu"/>
                <a:cs typeface="Gaegu"/>
                <a:sym typeface="Gaegu"/>
              </a:defRPr>
            </a:lvl5pPr>
            <a:lvl6pPr lvl="5" rtl="0">
              <a:spcBef>
                <a:spcPts val="0"/>
              </a:spcBef>
              <a:spcAft>
                <a:spcPts val="0"/>
              </a:spcAft>
              <a:buSzPts val="2800"/>
              <a:buFont typeface="Gaegu"/>
              <a:buNone/>
              <a:defRPr b="1">
                <a:latin typeface="Gaegu"/>
                <a:ea typeface="Gaegu"/>
                <a:cs typeface="Gaegu"/>
                <a:sym typeface="Gaegu"/>
              </a:defRPr>
            </a:lvl6pPr>
            <a:lvl7pPr lvl="6" rtl="0">
              <a:spcBef>
                <a:spcPts val="0"/>
              </a:spcBef>
              <a:spcAft>
                <a:spcPts val="0"/>
              </a:spcAft>
              <a:buSzPts val="2800"/>
              <a:buFont typeface="Gaegu"/>
              <a:buNone/>
              <a:defRPr b="1">
                <a:latin typeface="Gaegu"/>
                <a:ea typeface="Gaegu"/>
                <a:cs typeface="Gaegu"/>
                <a:sym typeface="Gaegu"/>
              </a:defRPr>
            </a:lvl7pPr>
            <a:lvl8pPr lvl="7" rtl="0">
              <a:spcBef>
                <a:spcPts val="0"/>
              </a:spcBef>
              <a:spcAft>
                <a:spcPts val="0"/>
              </a:spcAft>
              <a:buSzPts val="2800"/>
              <a:buFont typeface="Gaegu"/>
              <a:buNone/>
              <a:defRPr b="1">
                <a:latin typeface="Gaegu"/>
                <a:ea typeface="Gaegu"/>
                <a:cs typeface="Gaegu"/>
                <a:sym typeface="Gaegu"/>
              </a:defRPr>
            </a:lvl8pPr>
            <a:lvl9pPr lvl="8" rtl="0">
              <a:spcBef>
                <a:spcPts val="0"/>
              </a:spcBef>
              <a:spcAft>
                <a:spcPts val="0"/>
              </a:spcAft>
              <a:buSzPts val="2800"/>
              <a:buFont typeface="Gaegu"/>
              <a:buNone/>
              <a:defRPr b="1">
                <a:latin typeface="Gaegu"/>
                <a:ea typeface="Gaegu"/>
                <a:cs typeface="Gaegu"/>
                <a:sym typeface="Gaegu"/>
              </a:defRPr>
            </a:lvl9pPr>
          </a:lstStyle>
          <a:p>
            <a:r>
              <a:rPr lang="en-US"/>
              <a:t>Click to edit Master title style</a:t>
            </a:r>
            <a:endParaRPr/>
          </a:p>
        </p:txBody>
      </p:sp>
      <p:sp>
        <p:nvSpPr>
          <p:cNvPr id="1155" name="Google Shape;1155;p14"/>
          <p:cNvSpPr txBox="1">
            <a:spLocks noGrp="1"/>
          </p:cNvSpPr>
          <p:nvPr>
            <p:ph type="title" idx="2"/>
          </p:nvPr>
        </p:nvSpPr>
        <p:spPr>
          <a:xfrm>
            <a:off x="2012000" y="4025596"/>
            <a:ext cx="8168000" cy="763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3200">
                <a:solidFill>
                  <a:schemeClr val="accent3"/>
                </a:solidFill>
              </a:defRPr>
            </a:lvl1pPr>
            <a:lvl2pPr lvl="1" rtl="0">
              <a:spcBef>
                <a:spcPts val="0"/>
              </a:spcBef>
              <a:spcAft>
                <a:spcPts val="0"/>
              </a:spcAft>
              <a:buSzPts val="2800"/>
              <a:buNone/>
              <a:defRPr>
                <a:latin typeface="Varela Round"/>
                <a:ea typeface="Varela Round"/>
                <a:cs typeface="Varela Round"/>
                <a:sym typeface="Varela Round"/>
              </a:defRPr>
            </a:lvl2pPr>
            <a:lvl3pPr lvl="2" rtl="0">
              <a:spcBef>
                <a:spcPts val="0"/>
              </a:spcBef>
              <a:spcAft>
                <a:spcPts val="0"/>
              </a:spcAft>
              <a:buSzPts val="2800"/>
              <a:buNone/>
              <a:defRPr>
                <a:latin typeface="Varela Round"/>
                <a:ea typeface="Varela Round"/>
                <a:cs typeface="Varela Round"/>
                <a:sym typeface="Varela Round"/>
              </a:defRPr>
            </a:lvl3pPr>
            <a:lvl4pPr lvl="3" rtl="0">
              <a:spcBef>
                <a:spcPts val="0"/>
              </a:spcBef>
              <a:spcAft>
                <a:spcPts val="0"/>
              </a:spcAft>
              <a:buSzPts val="2800"/>
              <a:buNone/>
              <a:defRPr>
                <a:latin typeface="Varela Round"/>
                <a:ea typeface="Varela Round"/>
                <a:cs typeface="Varela Round"/>
                <a:sym typeface="Varela Round"/>
              </a:defRPr>
            </a:lvl4pPr>
            <a:lvl5pPr lvl="4" rtl="0">
              <a:spcBef>
                <a:spcPts val="0"/>
              </a:spcBef>
              <a:spcAft>
                <a:spcPts val="0"/>
              </a:spcAft>
              <a:buSzPts val="2800"/>
              <a:buNone/>
              <a:defRPr>
                <a:latin typeface="Varela Round"/>
                <a:ea typeface="Varela Round"/>
                <a:cs typeface="Varela Round"/>
                <a:sym typeface="Varela Round"/>
              </a:defRPr>
            </a:lvl5pPr>
            <a:lvl6pPr lvl="5" rtl="0">
              <a:spcBef>
                <a:spcPts val="0"/>
              </a:spcBef>
              <a:spcAft>
                <a:spcPts val="0"/>
              </a:spcAft>
              <a:buSzPts val="2800"/>
              <a:buNone/>
              <a:defRPr>
                <a:latin typeface="Varela Round"/>
                <a:ea typeface="Varela Round"/>
                <a:cs typeface="Varela Round"/>
                <a:sym typeface="Varela Round"/>
              </a:defRPr>
            </a:lvl6pPr>
            <a:lvl7pPr lvl="6" rtl="0">
              <a:spcBef>
                <a:spcPts val="0"/>
              </a:spcBef>
              <a:spcAft>
                <a:spcPts val="0"/>
              </a:spcAft>
              <a:buSzPts val="2800"/>
              <a:buNone/>
              <a:defRPr>
                <a:latin typeface="Varela Round"/>
                <a:ea typeface="Varela Round"/>
                <a:cs typeface="Varela Round"/>
                <a:sym typeface="Varela Round"/>
              </a:defRPr>
            </a:lvl7pPr>
            <a:lvl8pPr lvl="7" rtl="0">
              <a:spcBef>
                <a:spcPts val="0"/>
              </a:spcBef>
              <a:spcAft>
                <a:spcPts val="0"/>
              </a:spcAft>
              <a:buSzPts val="2800"/>
              <a:buNone/>
              <a:defRPr>
                <a:latin typeface="Varela Round"/>
                <a:ea typeface="Varela Round"/>
                <a:cs typeface="Varela Round"/>
                <a:sym typeface="Varela Round"/>
              </a:defRPr>
            </a:lvl8pPr>
            <a:lvl9pPr lvl="8" rtl="0">
              <a:spcBef>
                <a:spcPts val="0"/>
              </a:spcBef>
              <a:spcAft>
                <a:spcPts val="0"/>
              </a:spcAft>
              <a:buSzPts val="2800"/>
              <a:buNone/>
              <a:defRPr>
                <a:latin typeface="Varela Round"/>
                <a:ea typeface="Varela Round"/>
                <a:cs typeface="Varela Round"/>
                <a:sym typeface="Varela Round"/>
              </a:defRPr>
            </a:lvl9pPr>
          </a:lstStyle>
          <a:p>
            <a:r>
              <a:rPr lang="en-US"/>
              <a:t>Click to edit Master title style</a:t>
            </a:r>
            <a:endParaRPr/>
          </a:p>
        </p:txBody>
      </p:sp>
    </p:spTree>
    <p:extLst>
      <p:ext uri="{BB962C8B-B14F-4D97-AF65-F5344CB8AC3E}">
        <p14:creationId xmlns:p14="http://schemas.microsoft.com/office/powerpoint/2010/main" val="2965058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156"/>
        <p:cNvGrpSpPr/>
        <p:nvPr/>
      </p:nvGrpSpPr>
      <p:grpSpPr>
        <a:xfrm>
          <a:off x="0" y="0"/>
          <a:ext cx="0" cy="0"/>
          <a:chOff x="0" y="0"/>
          <a:chExt cx="0" cy="0"/>
        </a:xfrm>
      </p:grpSpPr>
      <p:grpSp>
        <p:nvGrpSpPr>
          <p:cNvPr id="1157" name="Google Shape;1157;p15"/>
          <p:cNvGrpSpPr/>
          <p:nvPr/>
        </p:nvGrpSpPr>
        <p:grpSpPr>
          <a:xfrm>
            <a:off x="-30671" y="-1"/>
            <a:ext cx="12236753" cy="6857853"/>
            <a:chOff x="-23004" y="-1"/>
            <a:chExt cx="9177565" cy="5143390"/>
          </a:xfrm>
        </p:grpSpPr>
        <p:sp>
          <p:nvSpPr>
            <p:cNvPr id="1158" name="Google Shape;1158;p15"/>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9" name="Google Shape;1159;p15"/>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0" name="Google Shape;1160;p15"/>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1" name="Google Shape;1161;p15"/>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2" name="Google Shape;1162;p15"/>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3" name="Google Shape;1163;p15"/>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4" name="Google Shape;1164;p15"/>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5" name="Google Shape;1165;p15"/>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6" name="Google Shape;1166;p15"/>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7" name="Google Shape;1167;p15"/>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8" name="Google Shape;1168;p15"/>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9" name="Google Shape;1169;p15"/>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0" name="Google Shape;1170;p15"/>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1" name="Google Shape;1171;p15"/>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2" name="Google Shape;1172;p15"/>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3" name="Google Shape;1173;p15"/>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4" name="Google Shape;1174;p15"/>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5" name="Google Shape;1175;p15"/>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6" name="Google Shape;1176;p15"/>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7" name="Google Shape;1177;p15"/>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8" name="Google Shape;1178;p15"/>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9" name="Google Shape;1179;p15"/>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0" name="Google Shape;1180;p15"/>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1" name="Google Shape;1181;p15"/>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2" name="Google Shape;1182;p15"/>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3" name="Google Shape;1183;p15"/>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4" name="Google Shape;1184;p15"/>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5" name="Google Shape;1185;p15"/>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6" name="Google Shape;1186;p15"/>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7" name="Google Shape;1187;p15"/>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8" name="Google Shape;1188;p15"/>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9" name="Google Shape;1189;p15"/>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0" name="Google Shape;1190;p15"/>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1" name="Google Shape;1191;p15"/>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2" name="Google Shape;1192;p15"/>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3" name="Google Shape;1193;p15"/>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4" name="Google Shape;1194;p15"/>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5" name="Google Shape;1195;p15"/>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6" name="Google Shape;1196;p15"/>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7" name="Google Shape;1197;p15"/>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8" name="Google Shape;1198;p15"/>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9" name="Google Shape;1199;p15"/>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0" name="Google Shape;1200;p15"/>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1" name="Google Shape;1201;p15"/>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2" name="Google Shape;1202;p15"/>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3" name="Google Shape;1203;p15"/>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4" name="Google Shape;1204;p15"/>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5" name="Google Shape;1205;p15"/>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6" name="Google Shape;1206;p15"/>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7" name="Google Shape;1207;p15"/>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8" name="Google Shape;1208;p15"/>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9" name="Google Shape;1209;p15"/>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0" name="Google Shape;1210;p15"/>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1" name="Google Shape;1211;p15"/>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2" name="Google Shape;1212;p15"/>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3" name="Google Shape;1213;p15"/>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4" name="Google Shape;1214;p15"/>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5" name="Google Shape;1215;p15"/>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16" name="Google Shape;1216;p15"/>
          <p:cNvSpPr/>
          <p:nvPr/>
        </p:nvSpPr>
        <p:spPr>
          <a:xfrm>
            <a:off x="800800" y="1352000"/>
            <a:ext cx="10590400" cy="499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217" name="Google Shape;1217;p15"/>
          <p:cNvGrpSpPr/>
          <p:nvPr/>
        </p:nvGrpSpPr>
        <p:grpSpPr>
          <a:xfrm rot="10800000">
            <a:off x="4298567" y="1130233"/>
            <a:ext cx="1183867" cy="603067"/>
            <a:chOff x="2094425" y="748900"/>
            <a:chExt cx="887900" cy="452300"/>
          </a:xfrm>
        </p:grpSpPr>
        <p:sp>
          <p:nvSpPr>
            <p:cNvPr id="1218" name="Google Shape;1218;p15"/>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9" name="Google Shape;1219;p15"/>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0" name="Google Shape;1220;p15"/>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1" name="Google Shape;1221;p15"/>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rgbClr val="C09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22" name="Google Shape;1222;p15"/>
          <p:cNvSpPr/>
          <p:nvPr/>
        </p:nvSpPr>
        <p:spPr>
          <a:xfrm rot="-6700904">
            <a:off x="10121624" y="961442"/>
            <a:ext cx="1252289" cy="1079647"/>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23" name="Google Shape;1223;p15"/>
          <p:cNvSpPr/>
          <p:nvPr/>
        </p:nvSpPr>
        <p:spPr>
          <a:xfrm>
            <a:off x="800800" y="4252502"/>
            <a:ext cx="2048957" cy="2097471"/>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224" name="Google Shape;1224;p15"/>
          <p:cNvGrpSpPr/>
          <p:nvPr/>
        </p:nvGrpSpPr>
        <p:grpSpPr>
          <a:xfrm>
            <a:off x="800800" y="692400"/>
            <a:ext cx="10590400" cy="659600"/>
            <a:chOff x="600600" y="519300"/>
            <a:chExt cx="7942800" cy="494700"/>
          </a:xfrm>
        </p:grpSpPr>
        <p:sp>
          <p:nvSpPr>
            <p:cNvPr id="1225" name="Google Shape;1225;p15"/>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226" name="Google Shape;1226;p15"/>
            <p:cNvGrpSpPr/>
            <p:nvPr/>
          </p:nvGrpSpPr>
          <p:grpSpPr>
            <a:xfrm>
              <a:off x="7542569" y="681111"/>
              <a:ext cx="789243" cy="171052"/>
              <a:chOff x="733775" y="310686"/>
              <a:chExt cx="789243" cy="171052"/>
            </a:xfrm>
          </p:grpSpPr>
          <p:sp>
            <p:nvSpPr>
              <p:cNvPr id="1227" name="Google Shape;1227;p15"/>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1228" name="Google Shape;1228;p15"/>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1229" name="Google Shape;1229;p15"/>
              <p:cNvGrpSpPr/>
              <p:nvPr/>
            </p:nvGrpSpPr>
            <p:grpSpPr>
              <a:xfrm>
                <a:off x="1015525" y="313175"/>
                <a:ext cx="184510" cy="164017"/>
                <a:chOff x="7228702" y="774508"/>
                <a:chExt cx="285046" cy="253347"/>
              </a:xfrm>
            </p:grpSpPr>
            <p:grpSp>
              <p:nvGrpSpPr>
                <p:cNvPr id="1230" name="Google Shape;1230;p15"/>
                <p:cNvGrpSpPr/>
                <p:nvPr/>
              </p:nvGrpSpPr>
              <p:grpSpPr>
                <a:xfrm>
                  <a:off x="7313001" y="774508"/>
                  <a:ext cx="200747" cy="228523"/>
                  <a:chOff x="7313001" y="774508"/>
                  <a:chExt cx="200747" cy="228523"/>
                </a:xfrm>
              </p:grpSpPr>
              <p:sp>
                <p:nvSpPr>
                  <p:cNvPr id="1231" name="Google Shape;1231;p15"/>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232" name="Google Shape;1232;p15"/>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233" name="Google Shape;1233;p15"/>
                <p:cNvGrpSpPr/>
                <p:nvPr/>
              </p:nvGrpSpPr>
              <p:grpSpPr>
                <a:xfrm>
                  <a:off x="7228702" y="809455"/>
                  <a:ext cx="200757" cy="218400"/>
                  <a:chOff x="7269477" y="781280"/>
                  <a:chExt cx="200757" cy="218400"/>
                </a:xfrm>
              </p:grpSpPr>
              <p:sp>
                <p:nvSpPr>
                  <p:cNvPr id="1234" name="Google Shape;1234;p15"/>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235" name="Google Shape;1235;p15"/>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1236" name="Google Shape;1236;p15"/>
            <p:cNvGrpSpPr/>
            <p:nvPr/>
          </p:nvGrpSpPr>
          <p:grpSpPr>
            <a:xfrm>
              <a:off x="812189" y="664537"/>
              <a:ext cx="800559" cy="204209"/>
              <a:chOff x="747420" y="664537"/>
              <a:chExt cx="800559" cy="204209"/>
            </a:xfrm>
          </p:grpSpPr>
          <p:grpSp>
            <p:nvGrpSpPr>
              <p:cNvPr id="1237" name="Google Shape;1237;p15"/>
              <p:cNvGrpSpPr/>
              <p:nvPr/>
            </p:nvGrpSpPr>
            <p:grpSpPr>
              <a:xfrm>
                <a:off x="1339984" y="664537"/>
                <a:ext cx="207995" cy="204209"/>
                <a:chOff x="1541700" y="658850"/>
                <a:chExt cx="253838" cy="249218"/>
              </a:xfrm>
            </p:grpSpPr>
            <p:sp>
              <p:nvSpPr>
                <p:cNvPr id="1238" name="Google Shape;1238;p15"/>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9" name="Google Shape;1239;p15"/>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40" name="Google Shape;1240;p15"/>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1241" name="Google Shape;1241;p15"/>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grpSp>
        <p:nvGrpSpPr>
          <p:cNvPr id="1242" name="Google Shape;1242;p15"/>
          <p:cNvGrpSpPr/>
          <p:nvPr/>
        </p:nvGrpSpPr>
        <p:grpSpPr>
          <a:xfrm>
            <a:off x="9503205" y="3450704"/>
            <a:ext cx="1888152" cy="2097521"/>
            <a:chOff x="7393400" y="2351813"/>
            <a:chExt cx="1150003" cy="1277522"/>
          </a:xfrm>
        </p:grpSpPr>
        <p:sp>
          <p:nvSpPr>
            <p:cNvPr id="1243" name="Google Shape;1243;p15"/>
            <p:cNvSpPr/>
            <p:nvPr/>
          </p:nvSpPr>
          <p:spPr>
            <a:xfrm flipH="1">
              <a:off x="7488154" y="2439655"/>
              <a:ext cx="962609" cy="1189680"/>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4" name="Google Shape;1244;p15"/>
            <p:cNvSpPr/>
            <p:nvPr/>
          </p:nvSpPr>
          <p:spPr>
            <a:xfrm flipH="1">
              <a:off x="7603570" y="2351813"/>
              <a:ext cx="939833" cy="1170414"/>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5" name="Google Shape;1245;p15"/>
            <p:cNvSpPr/>
            <p:nvPr/>
          </p:nvSpPr>
          <p:spPr>
            <a:xfrm flipH="1">
              <a:off x="7393400" y="2570576"/>
              <a:ext cx="835770" cy="975393"/>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246" name="Google Shape;1246;p15"/>
          <p:cNvGrpSpPr/>
          <p:nvPr/>
        </p:nvGrpSpPr>
        <p:grpSpPr>
          <a:xfrm>
            <a:off x="959994" y="1558841"/>
            <a:ext cx="586263" cy="675315"/>
            <a:chOff x="3150425" y="3024575"/>
            <a:chExt cx="130350" cy="150150"/>
          </a:xfrm>
        </p:grpSpPr>
        <p:sp>
          <p:nvSpPr>
            <p:cNvPr id="1247" name="Google Shape;1247;p15"/>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8" name="Google Shape;1248;p15"/>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9" name="Google Shape;1249;p15"/>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0" name="Google Shape;1250;p15"/>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1" name="Google Shape;1251;p15"/>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2" name="Google Shape;1252;p15"/>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3" name="Google Shape;1253;p15"/>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4" name="Google Shape;1254;p15"/>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55" name="Google Shape;1255;p15"/>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56" name="Google Shape;1256;p15"/>
          <p:cNvSpPr txBox="1">
            <a:spLocks noGrp="1"/>
          </p:cNvSpPr>
          <p:nvPr>
            <p:ph type="subTitle" idx="1"/>
          </p:nvPr>
        </p:nvSpPr>
        <p:spPr>
          <a:xfrm>
            <a:off x="1500929" y="3775833"/>
            <a:ext cx="24996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3467"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3200" b="1">
                <a:latin typeface="Gaegu"/>
                <a:ea typeface="Gaegu"/>
                <a:cs typeface="Gaegu"/>
                <a:sym typeface="Gaegu"/>
              </a:defRPr>
            </a:lvl2pPr>
            <a:lvl3pPr lvl="2" algn="ctr" rtl="0">
              <a:lnSpc>
                <a:spcPct val="100000"/>
              </a:lnSpc>
              <a:spcBef>
                <a:spcPts val="0"/>
              </a:spcBef>
              <a:spcAft>
                <a:spcPts val="0"/>
              </a:spcAft>
              <a:buSzPts val="2400"/>
              <a:buFont typeface="Gaegu"/>
              <a:buNone/>
              <a:defRPr sz="3200" b="1">
                <a:latin typeface="Gaegu"/>
                <a:ea typeface="Gaegu"/>
                <a:cs typeface="Gaegu"/>
                <a:sym typeface="Gaegu"/>
              </a:defRPr>
            </a:lvl3pPr>
            <a:lvl4pPr lvl="3" algn="ctr" rtl="0">
              <a:lnSpc>
                <a:spcPct val="100000"/>
              </a:lnSpc>
              <a:spcBef>
                <a:spcPts val="0"/>
              </a:spcBef>
              <a:spcAft>
                <a:spcPts val="0"/>
              </a:spcAft>
              <a:buSzPts val="2400"/>
              <a:buFont typeface="Gaegu"/>
              <a:buNone/>
              <a:defRPr sz="3200" b="1">
                <a:latin typeface="Gaegu"/>
                <a:ea typeface="Gaegu"/>
                <a:cs typeface="Gaegu"/>
                <a:sym typeface="Gaegu"/>
              </a:defRPr>
            </a:lvl4pPr>
            <a:lvl5pPr lvl="4" algn="ctr" rtl="0">
              <a:lnSpc>
                <a:spcPct val="100000"/>
              </a:lnSpc>
              <a:spcBef>
                <a:spcPts val="0"/>
              </a:spcBef>
              <a:spcAft>
                <a:spcPts val="0"/>
              </a:spcAft>
              <a:buSzPts val="2400"/>
              <a:buFont typeface="Gaegu"/>
              <a:buNone/>
              <a:defRPr sz="3200" b="1">
                <a:latin typeface="Gaegu"/>
                <a:ea typeface="Gaegu"/>
                <a:cs typeface="Gaegu"/>
                <a:sym typeface="Gaegu"/>
              </a:defRPr>
            </a:lvl5pPr>
            <a:lvl6pPr lvl="5" algn="ctr" rtl="0">
              <a:lnSpc>
                <a:spcPct val="100000"/>
              </a:lnSpc>
              <a:spcBef>
                <a:spcPts val="0"/>
              </a:spcBef>
              <a:spcAft>
                <a:spcPts val="0"/>
              </a:spcAft>
              <a:buSzPts val="2400"/>
              <a:buFont typeface="Gaegu"/>
              <a:buNone/>
              <a:defRPr sz="3200" b="1">
                <a:latin typeface="Gaegu"/>
                <a:ea typeface="Gaegu"/>
                <a:cs typeface="Gaegu"/>
                <a:sym typeface="Gaegu"/>
              </a:defRPr>
            </a:lvl6pPr>
            <a:lvl7pPr lvl="6" algn="ctr" rtl="0">
              <a:lnSpc>
                <a:spcPct val="100000"/>
              </a:lnSpc>
              <a:spcBef>
                <a:spcPts val="0"/>
              </a:spcBef>
              <a:spcAft>
                <a:spcPts val="0"/>
              </a:spcAft>
              <a:buSzPts val="2400"/>
              <a:buFont typeface="Gaegu"/>
              <a:buNone/>
              <a:defRPr sz="3200" b="1">
                <a:latin typeface="Gaegu"/>
                <a:ea typeface="Gaegu"/>
                <a:cs typeface="Gaegu"/>
                <a:sym typeface="Gaegu"/>
              </a:defRPr>
            </a:lvl7pPr>
            <a:lvl8pPr lvl="7" algn="ctr" rtl="0">
              <a:lnSpc>
                <a:spcPct val="100000"/>
              </a:lnSpc>
              <a:spcBef>
                <a:spcPts val="0"/>
              </a:spcBef>
              <a:spcAft>
                <a:spcPts val="0"/>
              </a:spcAft>
              <a:buSzPts val="2400"/>
              <a:buFont typeface="Gaegu"/>
              <a:buNone/>
              <a:defRPr sz="3200" b="1">
                <a:latin typeface="Gaegu"/>
                <a:ea typeface="Gaegu"/>
                <a:cs typeface="Gaegu"/>
                <a:sym typeface="Gaegu"/>
              </a:defRPr>
            </a:lvl8pPr>
            <a:lvl9pPr lvl="8" algn="ct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1257" name="Google Shape;1257;p15"/>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258" name="Google Shape;1258;p15"/>
          <p:cNvSpPr txBox="1">
            <a:spLocks noGrp="1"/>
          </p:cNvSpPr>
          <p:nvPr>
            <p:ph type="subTitle" idx="2"/>
          </p:nvPr>
        </p:nvSpPr>
        <p:spPr>
          <a:xfrm>
            <a:off x="1500929" y="4402233"/>
            <a:ext cx="2499600" cy="114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1259" name="Google Shape;1259;p15"/>
          <p:cNvSpPr txBox="1">
            <a:spLocks noGrp="1"/>
          </p:cNvSpPr>
          <p:nvPr>
            <p:ph type="subTitle" idx="3"/>
          </p:nvPr>
        </p:nvSpPr>
        <p:spPr>
          <a:xfrm>
            <a:off x="4846196" y="3775833"/>
            <a:ext cx="24996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3467"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3200" b="1">
                <a:latin typeface="Gaegu"/>
                <a:ea typeface="Gaegu"/>
                <a:cs typeface="Gaegu"/>
                <a:sym typeface="Gaegu"/>
              </a:defRPr>
            </a:lvl2pPr>
            <a:lvl3pPr lvl="2" algn="ctr" rtl="0">
              <a:lnSpc>
                <a:spcPct val="100000"/>
              </a:lnSpc>
              <a:spcBef>
                <a:spcPts val="0"/>
              </a:spcBef>
              <a:spcAft>
                <a:spcPts val="0"/>
              </a:spcAft>
              <a:buSzPts val="2400"/>
              <a:buFont typeface="Gaegu"/>
              <a:buNone/>
              <a:defRPr sz="3200" b="1">
                <a:latin typeface="Gaegu"/>
                <a:ea typeface="Gaegu"/>
                <a:cs typeface="Gaegu"/>
                <a:sym typeface="Gaegu"/>
              </a:defRPr>
            </a:lvl3pPr>
            <a:lvl4pPr lvl="3" algn="ctr" rtl="0">
              <a:lnSpc>
                <a:spcPct val="100000"/>
              </a:lnSpc>
              <a:spcBef>
                <a:spcPts val="0"/>
              </a:spcBef>
              <a:spcAft>
                <a:spcPts val="0"/>
              </a:spcAft>
              <a:buSzPts val="2400"/>
              <a:buFont typeface="Gaegu"/>
              <a:buNone/>
              <a:defRPr sz="3200" b="1">
                <a:latin typeface="Gaegu"/>
                <a:ea typeface="Gaegu"/>
                <a:cs typeface="Gaegu"/>
                <a:sym typeface="Gaegu"/>
              </a:defRPr>
            </a:lvl4pPr>
            <a:lvl5pPr lvl="4" algn="ctr" rtl="0">
              <a:lnSpc>
                <a:spcPct val="100000"/>
              </a:lnSpc>
              <a:spcBef>
                <a:spcPts val="0"/>
              </a:spcBef>
              <a:spcAft>
                <a:spcPts val="0"/>
              </a:spcAft>
              <a:buSzPts val="2400"/>
              <a:buFont typeface="Gaegu"/>
              <a:buNone/>
              <a:defRPr sz="3200" b="1">
                <a:latin typeface="Gaegu"/>
                <a:ea typeface="Gaegu"/>
                <a:cs typeface="Gaegu"/>
                <a:sym typeface="Gaegu"/>
              </a:defRPr>
            </a:lvl5pPr>
            <a:lvl6pPr lvl="5" algn="ctr" rtl="0">
              <a:lnSpc>
                <a:spcPct val="100000"/>
              </a:lnSpc>
              <a:spcBef>
                <a:spcPts val="0"/>
              </a:spcBef>
              <a:spcAft>
                <a:spcPts val="0"/>
              </a:spcAft>
              <a:buSzPts val="2400"/>
              <a:buFont typeface="Gaegu"/>
              <a:buNone/>
              <a:defRPr sz="3200" b="1">
                <a:latin typeface="Gaegu"/>
                <a:ea typeface="Gaegu"/>
                <a:cs typeface="Gaegu"/>
                <a:sym typeface="Gaegu"/>
              </a:defRPr>
            </a:lvl6pPr>
            <a:lvl7pPr lvl="6" algn="ctr" rtl="0">
              <a:lnSpc>
                <a:spcPct val="100000"/>
              </a:lnSpc>
              <a:spcBef>
                <a:spcPts val="0"/>
              </a:spcBef>
              <a:spcAft>
                <a:spcPts val="0"/>
              </a:spcAft>
              <a:buSzPts val="2400"/>
              <a:buFont typeface="Gaegu"/>
              <a:buNone/>
              <a:defRPr sz="3200" b="1">
                <a:latin typeface="Gaegu"/>
                <a:ea typeface="Gaegu"/>
                <a:cs typeface="Gaegu"/>
                <a:sym typeface="Gaegu"/>
              </a:defRPr>
            </a:lvl7pPr>
            <a:lvl8pPr lvl="7" algn="ctr" rtl="0">
              <a:lnSpc>
                <a:spcPct val="100000"/>
              </a:lnSpc>
              <a:spcBef>
                <a:spcPts val="0"/>
              </a:spcBef>
              <a:spcAft>
                <a:spcPts val="0"/>
              </a:spcAft>
              <a:buSzPts val="2400"/>
              <a:buFont typeface="Gaegu"/>
              <a:buNone/>
              <a:defRPr sz="3200" b="1">
                <a:latin typeface="Gaegu"/>
                <a:ea typeface="Gaegu"/>
                <a:cs typeface="Gaegu"/>
                <a:sym typeface="Gaegu"/>
              </a:defRPr>
            </a:lvl8pPr>
            <a:lvl9pPr lvl="8" algn="ct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1260" name="Google Shape;1260;p15"/>
          <p:cNvSpPr txBox="1">
            <a:spLocks noGrp="1"/>
          </p:cNvSpPr>
          <p:nvPr>
            <p:ph type="subTitle" idx="4"/>
          </p:nvPr>
        </p:nvSpPr>
        <p:spPr>
          <a:xfrm>
            <a:off x="4846196" y="4402233"/>
            <a:ext cx="2499600" cy="114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1261" name="Google Shape;1261;p15"/>
          <p:cNvSpPr txBox="1">
            <a:spLocks noGrp="1"/>
          </p:cNvSpPr>
          <p:nvPr>
            <p:ph type="subTitle" idx="5"/>
          </p:nvPr>
        </p:nvSpPr>
        <p:spPr>
          <a:xfrm>
            <a:off x="8191463" y="3775833"/>
            <a:ext cx="24996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3467"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3200" b="1">
                <a:latin typeface="Gaegu"/>
                <a:ea typeface="Gaegu"/>
                <a:cs typeface="Gaegu"/>
                <a:sym typeface="Gaegu"/>
              </a:defRPr>
            </a:lvl2pPr>
            <a:lvl3pPr lvl="2" algn="ctr" rtl="0">
              <a:lnSpc>
                <a:spcPct val="100000"/>
              </a:lnSpc>
              <a:spcBef>
                <a:spcPts val="0"/>
              </a:spcBef>
              <a:spcAft>
                <a:spcPts val="0"/>
              </a:spcAft>
              <a:buSzPts val="2400"/>
              <a:buFont typeface="Gaegu"/>
              <a:buNone/>
              <a:defRPr sz="3200" b="1">
                <a:latin typeface="Gaegu"/>
                <a:ea typeface="Gaegu"/>
                <a:cs typeface="Gaegu"/>
                <a:sym typeface="Gaegu"/>
              </a:defRPr>
            </a:lvl3pPr>
            <a:lvl4pPr lvl="3" algn="ctr" rtl="0">
              <a:lnSpc>
                <a:spcPct val="100000"/>
              </a:lnSpc>
              <a:spcBef>
                <a:spcPts val="0"/>
              </a:spcBef>
              <a:spcAft>
                <a:spcPts val="0"/>
              </a:spcAft>
              <a:buSzPts val="2400"/>
              <a:buFont typeface="Gaegu"/>
              <a:buNone/>
              <a:defRPr sz="3200" b="1">
                <a:latin typeface="Gaegu"/>
                <a:ea typeface="Gaegu"/>
                <a:cs typeface="Gaegu"/>
                <a:sym typeface="Gaegu"/>
              </a:defRPr>
            </a:lvl4pPr>
            <a:lvl5pPr lvl="4" algn="ctr" rtl="0">
              <a:lnSpc>
                <a:spcPct val="100000"/>
              </a:lnSpc>
              <a:spcBef>
                <a:spcPts val="0"/>
              </a:spcBef>
              <a:spcAft>
                <a:spcPts val="0"/>
              </a:spcAft>
              <a:buSzPts val="2400"/>
              <a:buFont typeface="Gaegu"/>
              <a:buNone/>
              <a:defRPr sz="3200" b="1">
                <a:latin typeface="Gaegu"/>
                <a:ea typeface="Gaegu"/>
                <a:cs typeface="Gaegu"/>
                <a:sym typeface="Gaegu"/>
              </a:defRPr>
            </a:lvl5pPr>
            <a:lvl6pPr lvl="5" algn="ctr" rtl="0">
              <a:lnSpc>
                <a:spcPct val="100000"/>
              </a:lnSpc>
              <a:spcBef>
                <a:spcPts val="0"/>
              </a:spcBef>
              <a:spcAft>
                <a:spcPts val="0"/>
              </a:spcAft>
              <a:buSzPts val="2400"/>
              <a:buFont typeface="Gaegu"/>
              <a:buNone/>
              <a:defRPr sz="3200" b="1">
                <a:latin typeface="Gaegu"/>
                <a:ea typeface="Gaegu"/>
                <a:cs typeface="Gaegu"/>
                <a:sym typeface="Gaegu"/>
              </a:defRPr>
            </a:lvl6pPr>
            <a:lvl7pPr lvl="6" algn="ctr" rtl="0">
              <a:lnSpc>
                <a:spcPct val="100000"/>
              </a:lnSpc>
              <a:spcBef>
                <a:spcPts val="0"/>
              </a:spcBef>
              <a:spcAft>
                <a:spcPts val="0"/>
              </a:spcAft>
              <a:buSzPts val="2400"/>
              <a:buFont typeface="Gaegu"/>
              <a:buNone/>
              <a:defRPr sz="3200" b="1">
                <a:latin typeface="Gaegu"/>
                <a:ea typeface="Gaegu"/>
                <a:cs typeface="Gaegu"/>
                <a:sym typeface="Gaegu"/>
              </a:defRPr>
            </a:lvl7pPr>
            <a:lvl8pPr lvl="7" algn="ctr" rtl="0">
              <a:lnSpc>
                <a:spcPct val="100000"/>
              </a:lnSpc>
              <a:spcBef>
                <a:spcPts val="0"/>
              </a:spcBef>
              <a:spcAft>
                <a:spcPts val="0"/>
              </a:spcAft>
              <a:buSzPts val="2400"/>
              <a:buFont typeface="Gaegu"/>
              <a:buNone/>
              <a:defRPr sz="3200" b="1">
                <a:latin typeface="Gaegu"/>
                <a:ea typeface="Gaegu"/>
                <a:cs typeface="Gaegu"/>
                <a:sym typeface="Gaegu"/>
              </a:defRPr>
            </a:lvl8pPr>
            <a:lvl9pPr lvl="8" algn="ct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1262" name="Google Shape;1262;p15"/>
          <p:cNvSpPr txBox="1">
            <a:spLocks noGrp="1"/>
          </p:cNvSpPr>
          <p:nvPr>
            <p:ph type="subTitle" idx="6"/>
          </p:nvPr>
        </p:nvSpPr>
        <p:spPr>
          <a:xfrm>
            <a:off x="8191463" y="4402233"/>
            <a:ext cx="2499600" cy="114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Tree>
    <p:extLst>
      <p:ext uri="{BB962C8B-B14F-4D97-AF65-F5344CB8AC3E}">
        <p14:creationId xmlns:p14="http://schemas.microsoft.com/office/powerpoint/2010/main" val="1527174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263"/>
        <p:cNvGrpSpPr/>
        <p:nvPr/>
      </p:nvGrpSpPr>
      <p:grpSpPr>
        <a:xfrm>
          <a:off x="0" y="0"/>
          <a:ext cx="0" cy="0"/>
          <a:chOff x="0" y="0"/>
          <a:chExt cx="0" cy="0"/>
        </a:xfrm>
      </p:grpSpPr>
      <p:grpSp>
        <p:nvGrpSpPr>
          <p:cNvPr id="1264" name="Google Shape;1264;p16"/>
          <p:cNvGrpSpPr/>
          <p:nvPr/>
        </p:nvGrpSpPr>
        <p:grpSpPr>
          <a:xfrm>
            <a:off x="-30671" y="-1"/>
            <a:ext cx="12236753" cy="6857853"/>
            <a:chOff x="-23004" y="-1"/>
            <a:chExt cx="9177565" cy="5143390"/>
          </a:xfrm>
        </p:grpSpPr>
        <p:sp>
          <p:nvSpPr>
            <p:cNvPr id="1265" name="Google Shape;1265;p16"/>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6" name="Google Shape;1266;p16"/>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7" name="Google Shape;1267;p16"/>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8" name="Google Shape;1268;p16"/>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9" name="Google Shape;1269;p16"/>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0" name="Google Shape;1270;p16"/>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1" name="Google Shape;1271;p16"/>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2" name="Google Shape;1272;p16"/>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3" name="Google Shape;1273;p16"/>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4" name="Google Shape;1274;p16"/>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5" name="Google Shape;1275;p16"/>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6" name="Google Shape;1276;p16"/>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7" name="Google Shape;1277;p16"/>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8" name="Google Shape;1278;p16"/>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9" name="Google Shape;1279;p16"/>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0" name="Google Shape;1280;p16"/>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1" name="Google Shape;1281;p16"/>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2" name="Google Shape;1282;p16"/>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3" name="Google Shape;1283;p16"/>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4" name="Google Shape;1284;p16"/>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5" name="Google Shape;1285;p16"/>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6" name="Google Shape;1286;p16"/>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7" name="Google Shape;1287;p16"/>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8" name="Google Shape;1288;p16"/>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9" name="Google Shape;1289;p16"/>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0" name="Google Shape;1290;p16"/>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1" name="Google Shape;1291;p16"/>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2" name="Google Shape;1292;p16"/>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3" name="Google Shape;1293;p16"/>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4" name="Google Shape;1294;p16"/>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5" name="Google Shape;1295;p16"/>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6" name="Google Shape;1296;p16"/>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7" name="Google Shape;1297;p16"/>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8" name="Google Shape;1298;p16"/>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9" name="Google Shape;1299;p16"/>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0" name="Google Shape;1300;p16"/>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1" name="Google Shape;1301;p16"/>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2" name="Google Shape;1302;p16"/>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3" name="Google Shape;1303;p16"/>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4" name="Google Shape;1304;p16"/>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5" name="Google Shape;1305;p16"/>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6" name="Google Shape;1306;p16"/>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7" name="Google Shape;1307;p16"/>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8" name="Google Shape;1308;p16"/>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9" name="Google Shape;1309;p16"/>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0" name="Google Shape;1310;p16"/>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1" name="Google Shape;1311;p16"/>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2" name="Google Shape;1312;p16"/>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3" name="Google Shape;1313;p16"/>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4" name="Google Shape;1314;p16"/>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5" name="Google Shape;1315;p16"/>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6" name="Google Shape;1316;p16"/>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7" name="Google Shape;1317;p16"/>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8" name="Google Shape;1318;p16"/>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9" name="Google Shape;1319;p16"/>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0" name="Google Shape;1320;p16"/>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1" name="Google Shape;1321;p16"/>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2" name="Google Shape;1322;p16"/>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323" name="Google Shape;1323;p16"/>
          <p:cNvSpPr/>
          <p:nvPr/>
        </p:nvSpPr>
        <p:spPr>
          <a:xfrm>
            <a:off x="800800" y="1352000"/>
            <a:ext cx="10590400" cy="499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24" name="Google Shape;1324;p16"/>
          <p:cNvSpPr/>
          <p:nvPr/>
        </p:nvSpPr>
        <p:spPr>
          <a:xfrm>
            <a:off x="1059699" y="1563780"/>
            <a:ext cx="395771" cy="469917"/>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325" name="Google Shape;1325;p16"/>
          <p:cNvGrpSpPr/>
          <p:nvPr/>
        </p:nvGrpSpPr>
        <p:grpSpPr>
          <a:xfrm rot="4458991" flipH="1">
            <a:off x="6998447" y="704325"/>
            <a:ext cx="908923" cy="1553684"/>
            <a:chOff x="478350" y="474400"/>
            <a:chExt cx="344250" cy="588450"/>
          </a:xfrm>
        </p:grpSpPr>
        <p:sp>
          <p:nvSpPr>
            <p:cNvPr id="1326" name="Google Shape;1326;p16"/>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7" name="Google Shape;1327;p16"/>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328" name="Google Shape;1328;p16"/>
          <p:cNvGrpSpPr/>
          <p:nvPr/>
        </p:nvGrpSpPr>
        <p:grpSpPr>
          <a:xfrm>
            <a:off x="800800" y="692400"/>
            <a:ext cx="10590400" cy="659600"/>
            <a:chOff x="600600" y="519300"/>
            <a:chExt cx="7942800" cy="494700"/>
          </a:xfrm>
        </p:grpSpPr>
        <p:sp>
          <p:nvSpPr>
            <p:cNvPr id="1329" name="Google Shape;1329;p16"/>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330" name="Google Shape;1330;p16"/>
            <p:cNvGrpSpPr/>
            <p:nvPr/>
          </p:nvGrpSpPr>
          <p:grpSpPr>
            <a:xfrm>
              <a:off x="7542569" y="681111"/>
              <a:ext cx="789243" cy="171052"/>
              <a:chOff x="733775" y="310686"/>
              <a:chExt cx="789243" cy="171052"/>
            </a:xfrm>
          </p:grpSpPr>
          <p:sp>
            <p:nvSpPr>
              <p:cNvPr id="1331" name="Google Shape;1331;p16"/>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1332" name="Google Shape;1332;p16"/>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1333" name="Google Shape;1333;p16"/>
              <p:cNvGrpSpPr/>
              <p:nvPr/>
            </p:nvGrpSpPr>
            <p:grpSpPr>
              <a:xfrm>
                <a:off x="1015525" y="313175"/>
                <a:ext cx="184510" cy="164017"/>
                <a:chOff x="7228702" y="774508"/>
                <a:chExt cx="285046" cy="253347"/>
              </a:xfrm>
            </p:grpSpPr>
            <p:grpSp>
              <p:nvGrpSpPr>
                <p:cNvPr id="1334" name="Google Shape;1334;p16"/>
                <p:cNvGrpSpPr/>
                <p:nvPr/>
              </p:nvGrpSpPr>
              <p:grpSpPr>
                <a:xfrm>
                  <a:off x="7313001" y="774508"/>
                  <a:ext cx="200747" cy="228523"/>
                  <a:chOff x="7313001" y="774508"/>
                  <a:chExt cx="200747" cy="228523"/>
                </a:xfrm>
              </p:grpSpPr>
              <p:sp>
                <p:nvSpPr>
                  <p:cNvPr id="1335" name="Google Shape;1335;p16"/>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336" name="Google Shape;1336;p16"/>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337" name="Google Shape;1337;p16"/>
                <p:cNvGrpSpPr/>
                <p:nvPr/>
              </p:nvGrpSpPr>
              <p:grpSpPr>
                <a:xfrm>
                  <a:off x="7228702" y="809455"/>
                  <a:ext cx="200757" cy="218400"/>
                  <a:chOff x="7269477" y="781280"/>
                  <a:chExt cx="200757" cy="218400"/>
                </a:xfrm>
              </p:grpSpPr>
              <p:sp>
                <p:nvSpPr>
                  <p:cNvPr id="1338" name="Google Shape;1338;p16"/>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339" name="Google Shape;1339;p16"/>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1340" name="Google Shape;1340;p16"/>
            <p:cNvGrpSpPr/>
            <p:nvPr/>
          </p:nvGrpSpPr>
          <p:grpSpPr>
            <a:xfrm>
              <a:off x="812189" y="664537"/>
              <a:ext cx="800559" cy="204209"/>
              <a:chOff x="747420" y="664537"/>
              <a:chExt cx="800559" cy="204209"/>
            </a:xfrm>
          </p:grpSpPr>
          <p:grpSp>
            <p:nvGrpSpPr>
              <p:cNvPr id="1341" name="Google Shape;1341;p16"/>
              <p:cNvGrpSpPr/>
              <p:nvPr/>
            </p:nvGrpSpPr>
            <p:grpSpPr>
              <a:xfrm>
                <a:off x="1339984" y="664537"/>
                <a:ext cx="207995" cy="204209"/>
                <a:chOff x="1541700" y="658850"/>
                <a:chExt cx="253838" cy="249218"/>
              </a:xfrm>
            </p:grpSpPr>
            <p:sp>
              <p:nvSpPr>
                <p:cNvPr id="1342" name="Google Shape;1342;p16"/>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3" name="Google Shape;1343;p16"/>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344" name="Google Shape;1344;p16"/>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1345" name="Google Shape;1345;p16"/>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grpSp>
        <p:nvGrpSpPr>
          <p:cNvPr id="1346" name="Google Shape;1346;p16"/>
          <p:cNvGrpSpPr/>
          <p:nvPr/>
        </p:nvGrpSpPr>
        <p:grpSpPr>
          <a:xfrm>
            <a:off x="718199" y="2815152"/>
            <a:ext cx="10831621" cy="3535197"/>
            <a:chOff x="875100" y="2141450"/>
            <a:chExt cx="7449534" cy="2329875"/>
          </a:xfrm>
        </p:grpSpPr>
        <p:sp>
          <p:nvSpPr>
            <p:cNvPr id="1347" name="Google Shape;1347;p16"/>
            <p:cNvSpPr/>
            <p:nvPr/>
          </p:nvSpPr>
          <p:spPr>
            <a:xfrm>
              <a:off x="875100" y="3115925"/>
              <a:ext cx="7449534" cy="1263272"/>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8" name="Google Shape;1348;p16"/>
            <p:cNvSpPr/>
            <p:nvPr/>
          </p:nvSpPr>
          <p:spPr>
            <a:xfrm>
              <a:off x="946050" y="3372125"/>
              <a:ext cx="7251900" cy="1099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9" name="Google Shape;1349;p16"/>
            <p:cNvSpPr/>
            <p:nvPr/>
          </p:nvSpPr>
          <p:spPr>
            <a:xfrm rot="2700000">
              <a:off x="1301006" y="2510697"/>
              <a:ext cx="1248769" cy="1555144"/>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0" name="Google Shape;1350;p16"/>
            <p:cNvSpPr/>
            <p:nvPr/>
          </p:nvSpPr>
          <p:spPr>
            <a:xfrm rot="3190588">
              <a:off x="2984816" y="2437407"/>
              <a:ext cx="1248751" cy="1555122"/>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1" name="Google Shape;1351;p16"/>
            <p:cNvSpPr/>
            <p:nvPr/>
          </p:nvSpPr>
          <p:spPr>
            <a:xfrm rot="7609412" flipH="1">
              <a:off x="4730016" y="2437394"/>
              <a:ext cx="1248751" cy="1555122"/>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2" name="Google Shape;1352;p16"/>
            <p:cNvSpPr/>
            <p:nvPr/>
          </p:nvSpPr>
          <p:spPr>
            <a:xfrm rot="3337315">
              <a:off x="6443445" y="2313459"/>
              <a:ext cx="1368488" cy="1804115"/>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3" name="Google Shape;1353;p16"/>
            <p:cNvSpPr/>
            <p:nvPr/>
          </p:nvSpPr>
          <p:spPr>
            <a:xfrm rot="3337232">
              <a:off x="6792150" y="2572869"/>
              <a:ext cx="1105604" cy="1457516"/>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354" name="Google Shape;1354;p16"/>
          <p:cNvGrpSpPr/>
          <p:nvPr/>
        </p:nvGrpSpPr>
        <p:grpSpPr>
          <a:xfrm>
            <a:off x="10489413" y="1650350"/>
            <a:ext cx="654659" cy="579473"/>
            <a:chOff x="3279750" y="4755375"/>
            <a:chExt cx="144725" cy="128100"/>
          </a:xfrm>
        </p:grpSpPr>
        <p:sp>
          <p:nvSpPr>
            <p:cNvPr id="1355" name="Google Shape;1355;p16"/>
            <p:cNvSpPr/>
            <p:nvPr/>
          </p:nvSpPr>
          <p:spPr>
            <a:xfrm>
              <a:off x="3279750" y="4755375"/>
              <a:ext cx="144725" cy="128100"/>
            </a:xfrm>
            <a:custGeom>
              <a:avLst/>
              <a:gdLst/>
              <a:ahLst/>
              <a:cxnLst/>
              <a:rect l="l" t="t" r="r" b="b"/>
              <a:pathLst>
                <a:path w="5789" h="5124" extrusionOk="0">
                  <a:moveTo>
                    <a:pt x="3097" y="1"/>
                  </a:moveTo>
                  <a:cubicBezTo>
                    <a:pt x="3055" y="1"/>
                    <a:pt x="3011" y="3"/>
                    <a:pt x="2965" y="8"/>
                  </a:cubicBezTo>
                  <a:cubicBezTo>
                    <a:pt x="2030" y="148"/>
                    <a:pt x="2348" y="1302"/>
                    <a:pt x="2567" y="1938"/>
                  </a:cubicBezTo>
                  <a:cubicBezTo>
                    <a:pt x="2378" y="1445"/>
                    <a:pt x="1787" y="877"/>
                    <a:pt x="1272" y="877"/>
                  </a:cubicBezTo>
                  <a:cubicBezTo>
                    <a:pt x="1082" y="877"/>
                    <a:pt x="902" y="954"/>
                    <a:pt x="757" y="1143"/>
                  </a:cubicBezTo>
                  <a:cubicBezTo>
                    <a:pt x="1" y="2137"/>
                    <a:pt x="1533" y="2515"/>
                    <a:pt x="2169" y="2515"/>
                  </a:cubicBezTo>
                  <a:cubicBezTo>
                    <a:pt x="1473" y="2515"/>
                    <a:pt x="200" y="2515"/>
                    <a:pt x="438" y="3530"/>
                  </a:cubicBezTo>
                  <a:cubicBezTo>
                    <a:pt x="510" y="3845"/>
                    <a:pt x="761" y="3969"/>
                    <a:pt x="1065" y="3969"/>
                  </a:cubicBezTo>
                  <a:cubicBezTo>
                    <a:pt x="1519" y="3969"/>
                    <a:pt x="2091" y="3690"/>
                    <a:pt x="2354" y="3352"/>
                  </a:cubicBezTo>
                  <a:lnTo>
                    <a:pt x="2354" y="3352"/>
                  </a:lnTo>
                  <a:cubicBezTo>
                    <a:pt x="1937" y="4109"/>
                    <a:pt x="1599" y="5067"/>
                    <a:pt x="2766" y="5122"/>
                  </a:cubicBezTo>
                  <a:cubicBezTo>
                    <a:pt x="2785" y="5123"/>
                    <a:pt x="2804" y="5123"/>
                    <a:pt x="2823" y="5123"/>
                  </a:cubicBezTo>
                  <a:cubicBezTo>
                    <a:pt x="3696" y="5123"/>
                    <a:pt x="3575" y="4206"/>
                    <a:pt x="3244" y="3212"/>
                  </a:cubicBezTo>
                  <a:lnTo>
                    <a:pt x="3244" y="3212"/>
                  </a:lnTo>
                  <a:cubicBezTo>
                    <a:pt x="3554" y="3899"/>
                    <a:pt x="4083" y="4413"/>
                    <a:pt x="4559" y="4413"/>
                  </a:cubicBezTo>
                  <a:cubicBezTo>
                    <a:pt x="4786" y="4413"/>
                    <a:pt x="5000" y="4297"/>
                    <a:pt x="5174" y="4028"/>
                  </a:cubicBezTo>
                  <a:cubicBezTo>
                    <a:pt x="5609" y="3334"/>
                    <a:pt x="5040" y="2898"/>
                    <a:pt x="3759" y="2697"/>
                  </a:cubicBezTo>
                  <a:lnTo>
                    <a:pt x="3759" y="2697"/>
                  </a:lnTo>
                  <a:cubicBezTo>
                    <a:pt x="3920" y="2722"/>
                    <a:pt x="4078" y="2734"/>
                    <a:pt x="4229" y="2734"/>
                  </a:cubicBezTo>
                  <a:cubicBezTo>
                    <a:pt x="5133" y="2734"/>
                    <a:pt x="5788" y="2301"/>
                    <a:pt x="5432" y="1521"/>
                  </a:cubicBezTo>
                  <a:cubicBezTo>
                    <a:pt x="5295" y="1219"/>
                    <a:pt x="5074" y="1099"/>
                    <a:pt x="4825" y="1099"/>
                  </a:cubicBezTo>
                  <a:cubicBezTo>
                    <a:pt x="4352" y="1099"/>
                    <a:pt x="3783" y="1535"/>
                    <a:pt x="3522" y="1978"/>
                  </a:cubicBezTo>
                  <a:cubicBezTo>
                    <a:pt x="3846" y="1236"/>
                    <a:pt x="4024" y="1"/>
                    <a:pt x="30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6" name="Google Shape;1356;p16"/>
            <p:cNvSpPr/>
            <p:nvPr/>
          </p:nvSpPr>
          <p:spPr>
            <a:xfrm>
              <a:off x="3324800" y="4798525"/>
              <a:ext cx="57975" cy="41975"/>
            </a:xfrm>
            <a:custGeom>
              <a:avLst/>
              <a:gdLst/>
              <a:ahLst/>
              <a:cxnLst/>
              <a:rect l="l" t="t" r="r" b="b"/>
              <a:pathLst>
                <a:path w="2319" h="1679" extrusionOk="0">
                  <a:moveTo>
                    <a:pt x="1142" y="0"/>
                  </a:moveTo>
                  <a:cubicBezTo>
                    <a:pt x="60" y="0"/>
                    <a:pt x="0" y="1533"/>
                    <a:pt x="964" y="1665"/>
                  </a:cubicBezTo>
                  <a:cubicBezTo>
                    <a:pt x="1034" y="1674"/>
                    <a:pt x="1100" y="1678"/>
                    <a:pt x="1162" y="1678"/>
                  </a:cubicBezTo>
                  <a:cubicBezTo>
                    <a:pt x="2318" y="1678"/>
                    <a:pt x="2304" y="183"/>
                    <a:pt x="1322" y="13"/>
                  </a:cubicBezTo>
                  <a:cubicBezTo>
                    <a:pt x="1259" y="4"/>
                    <a:pt x="1199"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357" name="Google Shape;1357;p16"/>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58" name="Google Shape;1358;p16"/>
          <p:cNvSpPr txBox="1">
            <a:spLocks noGrp="1"/>
          </p:cNvSpPr>
          <p:nvPr>
            <p:ph type="title"/>
          </p:nvPr>
        </p:nvSpPr>
        <p:spPr>
          <a:xfrm>
            <a:off x="3857633" y="2265384"/>
            <a:ext cx="6393200" cy="1319200"/>
          </a:xfrm>
          <a:prstGeom prst="rect">
            <a:avLst/>
          </a:prstGeom>
        </p:spPr>
        <p:txBody>
          <a:bodyPr spcFirstLastPara="1" wrap="square" lIns="0" tIns="0" rIns="0" bIns="0" anchor="ctr" anchorCtr="0">
            <a:noAutofit/>
          </a:bodyPr>
          <a:lstStyle>
            <a:lvl1pPr lvl="0" algn="l" rtl="0">
              <a:spcBef>
                <a:spcPts val="0"/>
              </a:spcBef>
              <a:spcAft>
                <a:spcPts val="0"/>
              </a:spcAft>
              <a:buSzPts val="4200"/>
              <a:buNone/>
              <a:defRPr sz="8000">
                <a:solidFill>
                  <a:schemeClr val="accent3"/>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a:p>
        </p:txBody>
      </p:sp>
      <p:sp>
        <p:nvSpPr>
          <p:cNvPr id="1359" name="Google Shape;1359;p16"/>
          <p:cNvSpPr txBox="1">
            <a:spLocks noGrp="1"/>
          </p:cNvSpPr>
          <p:nvPr>
            <p:ph type="subTitle" idx="1"/>
          </p:nvPr>
        </p:nvSpPr>
        <p:spPr>
          <a:xfrm>
            <a:off x="1942200" y="4915033"/>
            <a:ext cx="7217600" cy="7220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ctr"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360" name="Google Shape;1360;p16"/>
          <p:cNvSpPr txBox="1">
            <a:spLocks noGrp="1"/>
          </p:cNvSpPr>
          <p:nvPr>
            <p:ph type="title" idx="2" hasCustomPrompt="1"/>
          </p:nvPr>
        </p:nvSpPr>
        <p:spPr>
          <a:xfrm>
            <a:off x="1941167" y="2352500"/>
            <a:ext cx="1482000" cy="9352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8000">
                <a:solidFill>
                  <a:schemeClr val="lt2"/>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Tree>
    <p:extLst>
      <p:ext uri="{BB962C8B-B14F-4D97-AF65-F5344CB8AC3E}">
        <p14:creationId xmlns:p14="http://schemas.microsoft.com/office/powerpoint/2010/main" val="3736980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361"/>
        <p:cNvGrpSpPr/>
        <p:nvPr/>
      </p:nvGrpSpPr>
      <p:grpSpPr>
        <a:xfrm>
          <a:off x="0" y="0"/>
          <a:ext cx="0" cy="0"/>
          <a:chOff x="0" y="0"/>
          <a:chExt cx="0" cy="0"/>
        </a:xfrm>
      </p:grpSpPr>
      <p:grpSp>
        <p:nvGrpSpPr>
          <p:cNvPr id="1362" name="Google Shape;1362;p17"/>
          <p:cNvGrpSpPr/>
          <p:nvPr/>
        </p:nvGrpSpPr>
        <p:grpSpPr>
          <a:xfrm>
            <a:off x="-30671" y="-1"/>
            <a:ext cx="12236753" cy="6857853"/>
            <a:chOff x="-23004" y="-1"/>
            <a:chExt cx="9177565" cy="5143390"/>
          </a:xfrm>
        </p:grpSpPr>
        <p:sp>
          <p:nvSpPr>
            <p:cNvPr id="1363" name="Google Shape;1363;p17"/>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4" name="Google Shape;1364;p17"/>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5" name="Google Shape;1365;p17"/>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6" name="Google Shape;1366;p17"/>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7" name="Google Shape;1367;p17"/>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8" name="Google Shape;1368;p17"/>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9" name="Google Shape;1369;p17"/>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0" name="Google Shape;1370;p17"/>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1" name="Google Shape;1371;p17"/>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2" name="Google Shape;1372;p17"/>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3" name="Google Shape;1373;p17"/>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4" name="Google Shape;1374;p17"/>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5" name="Google Shape;1375;p17"/>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6" name="Google Shape;1376;p17"/>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7" name="Google Shape;1377;p17"/>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8" name="Google Shape;1378;p17"/>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9" name="Google Shape;1379;p17"/>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0" name="Google Shape;1380;p17"/>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1" name="Google Shape;1381;p17"/>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2" name="Google Shape;1382;p17"/>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3" name="Google Shape;1383;p17"/>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4" name="Google Shape;1384;p17"/>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5" name="Google Shape;1385;p17"/>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6" name="Google Shape;1386;p17"/>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7" name="Google Shape;1387;p17"/>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8" name="Google Shape;1388;p17"/>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9" name="Google Shape;1389;p17"/>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0" name="Google Shape;1390;p17"/>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1" name="Google Shape;1391;p17"/>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2" name="Google Shape;1392;p17"/>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3" name="Google Shape;1393;p17"/>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4" name="Google Shape;1394;p17"/>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5" name="Google Shape;1395;p17"/>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6" name="Google Shape;1396;p17"/>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7" name="Google Shape;1397;p17"/>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8" name="Google Shape;1398;p17"/>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9" name="Google Shape;1399;p17"/>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0" name="Google Shape;1400;p17"/>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1" name="Google Shape;1401;p17"/>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2" name="Google Shape;1402;p17"/>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3" name="Google Shape;1403;p17"/>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4" name="Google Shape;1404;p17"/>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5" name="Google Shape;1405;p17"/>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6" name="Google Shape;1406;p17"/>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7" name="Google Shape;1407;p17"/>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8" name="Google Shape;1408;p17"/>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9" name="Google Shape;1409;p17"/>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0" name="Google Shape;1410;p17"/>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1" name="Google Shape;1411;p17"/>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2" name="Google Shape;1412;p17"/>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3" name="Google Shape;1413;p17"/>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4" name="Google Shape;1414;p17"/>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5" name="Google Shape;1415;p17"/>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6" name="Google Shape;1416;p17"/>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7" name="Google Shape;1417;p17"/>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8" name="Google Shape;1418;p17"/>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9" name="Google Shape;1419;p17"/>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0" name="Google Shape;1420;p17"/>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421" name="Google Shape;1421;p17"/>
          <p:cNvSpPr/>
          <p:nvPr/>
        </p:nvSpPr>
        <p:spPr>
          <a:xfrm>
            <a:off x="800800" y="1352000"/>
            <a:ext cx="10590400" cy="499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2" name="Google Shape;1422;p17"/>
          <p:cNvSpPr/>
          <p:nvPr/>
        </p:nvSpPr>
        <p:spPr>
          <a:xfrm>
            <a:off x="7966768" y="5515302"/>
            <a:ext cx="3451467" cy="859433"/>
          </a:xfrm>
          <a:custGeom>
            <a:avLst/>
            <a:gdLst/>
            <a:ahLst/>
            <a:cxnLst/>
            <a:rect l="l" t="t" r="r" b="b"/>
            <a:pathLst>
              <a:path w="103544" h="25783" extrusionOk="0">
                <a:moveTo>
                  <a:pt x="5928" y="25504"/>
                </a:moveTo>
                <a:cubicBezTo>
                  <a:pt x="19744" y="26038"/>
                  <a:pt x="75739" y="25735"/>
                  <a:pt x="91923" y="25183"/>
                </a:cubicBezTo>
                <a:cubicBezTo>
                  <a:pt x="108107" y="24631"/>
                  <a:pt x="101894" y="26323"/>
                  <a:pt x="103033" y="22192"/>
                </a:cubicBezTo>
                <a:cubicBezTo>
                  <a:pt x="104173" y="18061"/>
                  <a:pt x="103674" y="2660"/>
                  <a:pt x="98760" y="399"/>
                </a:cubicBezTo>
                <a:cubicBezTo>
                  <a:pt x="93846" y="-1862"/>
                  <a:pt x="79638" y="6115"/>
                  <a:pt x="73549" y="8625"/>
                </a:cubicBezTo>
                <a:cubicBezTo>
                  <a:pt x="67460" y="11136"/>
                  <a:pt x="68458" y="14981"/>
                  <a:pt x="62226" y="15462"/>
                </a:cubicBezTo>
                <a:cubicBezTo>
                  <a:pt x="55995" y="15943"/>
                  <a:pt x="42944" y="10833"/>
                  <a:pt x="36160" y="11509"/>
                </a:cubicBezTo>
                <a:cubicBezTo>
                  <a:pt x="29377" y="12186"/>
                  <a:pt x="26047" y="17776"/>
                  <a:pt x="21525" y="19521"/>
                </a:cubicBezTo>
                <a:cubicBezTo>
                  <a:pt x="17003" y="21266"/>
                  <a:pt x="11626" y="20981"/>
                  <a:pt x="9026" y="21978"/>
                </a:cubicBezTo>
                <a:cubicBezTo>
                  <a:pt x="6427" y="22975"/>
                  <a:pt x="-7888" y="24970"/>
                  <a:pt x="5928" y="25504"/>
                </a:cubicBezTo>
                <a:close/>
              </a:path>
            </a:pathLst>
          </a:custGeom>
          <a:solidFill>
            <a:schemeClr val="accent6"/>
          </a:solidFill>
          <a:ln>
            <a:noFill/>
          </a:ln>
        </p:spPr>
      </p:sp>
      <p:grpSp>
        <p:nvGrpSpPr>
          <p:cNvPr id="1423" name="Google Shape;1423;p17"/>
          <p:cNvGrpSpPr/>
          <p:nvPr/>
        </p:nvGrpSpPr>
        <p:grpSpPr>
          <a:xfrm>
            <a:off x="779500" y="720000"/>
            <a:ext cx="1687383" cy="1874485"/>
            <a:chOff x="600600" y="540000"/>
            <a:chExt cx="1265537" cy="1405864"/>
          </a:xfrm>
        </p:grpSpPr>
        <p:sp>
          <p:nvSpPr>
            <p:cNvPr id="1424" name="Google Shape;1424;p17"/>
            <p:cNvSpPr/>
            <p:nvPr/>
          </p:nvSpPr>
          <p:spPr>
            <a:xfrm>
              <a:off x="702549" y="636668"/>
              <a:ext cx="1059313" cy="1309196"/>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5" name="Google Shape;1425;p17"/>
            <p:cNvSpPr/>
            <p:nvPr/>
          </p:nvSpPr>
          <p:spPr>
            <a:xfrm>
              <a:off x="600600" y="540000"/>
              <a:ext cx="1034250" cy="1287995"/>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6" name="Google Shape;1426;p17"/>
            <p:cNvSpPr/>
            <p:nvPr/>
          </p:nvSpPr>
          <p:spPr>
            <a:xfrm>
              <a:off x="946406" y="780744"/>
              <a:ext cx="919732" cy="1073381"/>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27" name="Google Shape;1427;p17"/>
          <p:cNvGrpSpPr/>
          <p:nvPr/>
        </p:nvGrpSpPr>
        <p:grpSpPr>
          <a:xfrm>
            <a:off x="800800" y="692400"/>
            <a:ext cx="10590400" cy="659600"/>
            <a:chOff x="600600" y="519300"/>
            <a:chExt cx="7942800" cy="494700"/>
          </a:xfrm>
        </p:grpSpPr>
        <p:sp>
          <p:nvSpPr>
            <p:cNvPr id="1428" name="Google Shape;1428;p17"/>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429" name="Google Shape;1429;p17"/>
            <p:cNvGrpSpPr/>
            <p:nvPr/>
          </p:nvGrpSpPr>
          <p:grpSpPr>
            <a:xfrm>
              <a:off x="7542569" y="681111"/>
              <a:ext cx="789243" cy="171052"/>
              <a:chOff x="733775" y="310686"/>
              <a:chExt cx="789243" cy="171052"/>
            </a:xfrm>
          </p:grpSpPr>
          <p:sp>
            <p:nvSpPr>
              <p:cNvPr id="1430" name="Google Shape;1430;p17"/>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1431" name="Google Shape;1431;p17"/>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1432" name="Google Shape;1432;p17"/>
              <p:cNvGrpSpPr/>
              <p:nvPr/>
            </p:nvGrpSpPr>
            <p:grpSpPr>
              <a:xfrm>
                <a:off x="1015525" y="313175"/>
                <a:ext cx="184510" cy="164017"/>
                <a:chOff x="7228702" y="774508"/>
                <a:chExt cx="285046" cy="253347"/>
              </a:xfrm>
            </p:grpSpPr>
            <p:grpSp>
              <p:nvGrpSpPr>
                <p:cNvPr id="1433" name="Google Shape;1433;p17"/>
                <p:cNvGrpSpPr/>
                <p:nvPr/>
              </p:nvGrpSpPr>
              <p:grpSpPr>
                <a:xfrm>
                  <a:off x="7313001" y="774508"/>
                  <a:ext cx="200747" cy="228523"/>
                  <a:chOff x="7313001" y="774508"/>
                  <a:chExt cx="200747" cy="228523"/>
                </a:xfrm>
              </p:grpSpPr>
              <p:sp>
                <p:nvSpPr>
                  <p:cNvPr id="1434" name="Google Shape;1434;p17"/>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435" name="Google Shape;1435;p17"/>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36" name="Google Shape;1436;p17"/>
                <p:cNvGrpSpPr/>
                <p:nvPr/>
              </p:nvGrpSpPr>
              <p:grpSpPr>
                <a:xfrm>
                  <a:off x="7228702" y="809455"/>
                  <a:ext cx="200757" cy="218400"/>
                  <a:chOff x="7269477" y="781280"/>
                  <a:chExt cx="200757" cy="218400"/>
                </a:xfrm>
              </p:grpSpPr>
              <p:sp>
                <p:nvSpPr>
                  <p:cNvPr id="1437" name="Google Shape;1437;p17"/>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438" name="Google Shape;1438;p17"/>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1439" name="Google Shape;1439;p17"/>
            <p:cNvGrpSpPr/>
            <p:nvPr/>
          </p:nvGrpSpPr>
          <p:grpSpPr>
            <a:xfrm>
              <a:off x="812189" y="664537"/>
              <a:ext cx="800559" cy="204209"/>
              <a:chOff x="747420" y="664537"/>
              <a:chExt cx="800559" cy="204209"/>
            </a:xfrm>
          </p:grpSpPr>
          <p:grpSp>
            <p:nvGrpSpPr>
              <p:cNvPr id="1440" name="Google Shape;1440;p17"/>
              <p:cNvGrpSpPr/>
              <p:nvPr/>
            </p:nvGrpSpPr>
            <p:grpSpPr>
              <a:xfrm>
                <a:off x="1339984" y="664537"/>
                <a:ext cx="207995" cy="204209"/>
                <a:chOff x="1541700" y="658850"/>
                <a:chExt cx="253838" cy="249218"/>
              </a:xfrm>
            </p:grpSpPr>
            <p:sp>
              <p:nvSpPr>
                <p:cNvPr id="1441" name="Google Shape;1441;p17"/>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2" name="Google Shape;1442;p17"/>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443" name="Google Shape;1443;p17"/>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1444" name="Google Shape;1444;p17"/>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sp>
        <p:nvSpPr>
          <p:cNvPr id="1445" name="Google Shape;1445;p17"/>
          <p:cNvSpPr/>
          <p:nvPr/>
        </p:nvSpPr>
        <p:spPr>
          <a:xfrm>
            <a:off x="9999334" y="5595299"/>
            <a:ext cx="720197" cy="579557"/>
          </a:xfrm>
          <a:custGeom>
            <a:avLst/>
            <a:gdLst/>
            <a:ahLst/>
            <a:cxnLst/>
            <a:rect l="l" t="t" r="r" b="b"/>
            <a:pathLst>
              <a:path w="23956" h="19280" extrusionOk="0">
                <a:moveTo>
                  <a:pt x="14843" y="0"/>
                </a:moveTo>
                <a:lnTo>
                  <a:pt x="10546" y="7402"/>
                </a:lnTo>
                <a:lnTo>
                  <a:pt x="4119" y="995"/>
                </a:lnTo>
                <a:lnTo>
                  <a:pt x="8795" y="7402"/>
                </a:lnTo>
                <a:lnTo>
                  <a:pt x="1" y="7163"/>
                </a:lnTo>
                <a:lnTo>
                  <a:pt x="7999" y="9551"/>
                </a:lnTo>
                <a:lnTo>
                  <a:pt x="637" y="14942"/>
                </a:lnTo>
                <a:lnTo>
                  <a:pt x="8854" y="12356"/>
                </a:lnTo>
                <a:lnTo>
                  <a:pt x="8854" y="12356"/>
                </a:lnTo>
                <a:cubicBezTo>
                  <a:pt x="8854" y="12356"/>
                  <a:pt x="8158" y="19240"/>
                  <a:pt x="8417" y="19280"/>
                </a:cubicBezTo>
                <a:cubicBezTo>
                  <a:pt x="8417" y="19280"/>
                  <a:pt x="8418" y="19280"/>
                  <a:pt x="8418" y="19280"/>
                </a:cubicBezTo>
                <a:cubicBezTo>
                  <a:pt x="8702" y="19280"/>
                  <a:pt x="11063" y="12436"/>
                  <a:pt x="11063" y="12436"/>
                </a:cubicBezTo>
                <a:lnTo>
                  <a:pt x="19220" y="17867"/>
                </a:lnTo>
                <a:lnTo>
                  <a:pt x="19220" y="17867"/>
                </a:lnTo>
                <a:lnTo>
                  <a:pt x="13252" y="10824"/>
                </a:lnTo>
                <a:lnTo>
                  <a:pt x="23956" y="10864"/>
                </a:lnTo>
                <a:lnTo>
                  <a:pt x="13351" y="8337"/>
                </a:lnTo>
                <a:lnTo>
                  <a:pt x="14843"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46" name="Google Shape;1446;p17"/>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47" name="Google Shape;1447;p17"/>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943922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448"/>
        <p:cNvGrpSpPr/>
        <p:nvPr/>
      </p:nvGrpSpPr>
      <p:grpSpPr>
        <a:xfrm>
          <a:off x="0" y="0"/>
          <a:ext cx="0" cy="0"/>
          <a:chOff x="0" y="0"/>
          <a:chExt cx="0" cy="0"/>
        </a:xfrm>
      </p:grpSpPr>
      <p:grpSp>
        <p:nvGrpSpPr>
          <p:cNvPr id="1449" name="Google Shape;1449;p18"/>
          <p:cNvGrpSpPr/>
          <p:nvPr/>
        </p:nvGrpSpPr>
        <p:grpSpPr>
          <a:xfrm>
            <a:off x="-30671" y="-1"/>
            <a:ext cx="12236753" cy="6857853"/>
            <a:chOff x="-23004" y="-1"/>
            <a:chExt cx="9177565" cy="5143390"/>
          </a:xfrm>
        </p:grpSpPr>
        <p:sp>
          <p:nvSpPr>
            <p:cNvPr id="1450" name="Google Shape;1450;p18"/>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1" name="Google Shape;1451;p18"/>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2" name="Google Shape;1452;p18"/>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3" name="Google Shape;1453;p18"/>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4" name="Google Shape;1454;p18"/>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5" name="Google Shape;1455;p18"/>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6" name="Google Shape;1456;p18"/>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7" name="Google Shape;1457;p18"/>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8" name="Google Shape;1458;p18"/>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9" name="Google Shape;1459;p18"/>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0" name="Google Shape;1460;p18"/>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1" name="Google Shape;1461;p18"/>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2" name="Google Shape;1462;p18"/>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3" name="Google Shape;1463;p18"/>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4" name="Google Shape;1464;p18"/>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5" name="Google Shape;1465;p18"/>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6" name="Google Shape;1466;p18"/>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7" name="Google Shape;1467;p18"/>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8" name="Google Shape;1468;p18"/>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9" name="Google Shape;1469;p18"/>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0" name="Google Shape;1470;p18"/>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1" name="Google Shape;1471;p18"/>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2" name="Google Shape;1472;p18"/>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3" name="Google Shape;1473;p18"/>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4" name="Google Shape;1474;p18"/>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5" name="Google Shape;1475;p18"/>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6" name="Google Shape;1476;p18"/>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7" name="Google Shape;1477;p18"/>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8" name="Google Shape;1478;p18"/>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9" name="Google Shape;1479;p18"/>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0" name="Google Shape;1480;p18"/>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1" name="Google Shape;1481;p18"/>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2" name="Google Shape;1482;p18"/>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3" name="Google Shape;1483;p18"/>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4" name="Google Shape;1484;p18"/>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5" name="Google Shape;1485;p18"/>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6" name="Google Shape;1486;p18"/>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7" name="Google Shape;1487;p18"/>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8" name="Google Shape;1488;p18"/>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9" name="Google Shape;1489;p18"/>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0" name="Google Shape;1490;p18"/>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1" name="Google Shape;1491;p18"/>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2" name="Google Shape;1492;p18"/>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3" name="Google Shape;1493;p18"/>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4" name="Google Shape;1494;p18"/>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5" name="Google Shape;1495;p18"/>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6" name="Google Shape;1496;p18"/>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7" name="Google Shape;1497;p18"/>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8" name="Google Shape;1498;p18"/>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9" name="Google Shape;1499;p18"/>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0" name="Google Shape;1500;p18"/>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1" name="Google Shape;1501;p18"/>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2" name="Google Shape;1502;p18"/>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3" name="Google Shape;1503;p18"/>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4" name="Google Shape;1504;p18"/>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5" name="Google Shape;1505;p18"/>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6" name="Google Shape;1506;p18"/>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7" name="Google Shape;1507;p18"/>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08" name="Google Shape;1508;p18"/>
          <p:cNvSpPr/>
          <p:nvPr/>
        </p:nvSpPr>
        <p:spPr>
          <a:xfrm>
            <a:off x="800800" y="1352000"/>
            <a:ext cx="10590400" cy="499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9" name="Google Shape;1509;p18"/>
          <p:cNvSpPr/>
          <p:nvPr/>
        </p:nvSpPr>
        <p:spPr>
          <a:xfrm>
            <a:off x="960000" y="5175834"/>
            <a:ext cx="810312" cy="962161"/>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510" name="Google Shape;1510;p18"/>
          <p:cNvGrpSpPr/>
          <p:nvPr/>
        </p:nvGrpSpPr>
        <p:grpSpPr>
          <a:xfrm rot="239783">
            <a:off x="7553169" y="5333596"/>
            <a:ext cx="2101264" cy="1070392"/>
            <a:chOff x="2094425" y="748900"/>
            <a:chExt cx="887900" cy="452300"/>
          </a:xfrm>
        </p:grpSpPr>
        <p:sp>
          <p:nvSpPr>
            <p:cNvPr id="1511" name="Google Shape;1511;p18"/>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2" name="Google Shape;1512;p18"/>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3" name="Google Shape;1513;p18"/>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4" name="Google Shape;1514;p18"/>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15" name="Google Shape;1515;p18"/>
          <p:cNvSpPr/>
          <p:nvPr/>
        </p:nvSpPr>
        <p:spPr>
          <a:xfrm>
            <a:off x="1836101" y="887450"/>
            <a:ext cx="3645983" cy="2852108"/>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6" name="Google Shape;1516;p18"/>
          <p:cNvSpPr/>
          <p:nvPr/>
        </p:nvSpPr>
        <p:spPr>
          <a:xfrm rot="1471467">
            <a:off x="10038379" y="1111360"/>
            <a:ext cx="1248720" cy="1076513"/>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517" name="Google Shape;1517;p18"/>
          <p:cNvGrpSpPr/>
          <p:nvPr/>
        </p:nvGrpSpPr>
        <p:grpSpPr>
          <a:xfrm>
            <a:off x="800800" y="692400"/>
            <a:ext cx="10590400" cy="659600"/>
            <a:chOff x="600600" y="519300"/>
            <a:chExt cx="7942800" cy="494700"/>
          </a:xfrm>
        </p:grpSpPr>
        <p:sp>
          <p:nvSpPr>
            <p:cNvPr id="1518" name="Google Shape;1518;p18"/>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519" name="Google Shape;1519;p18"/>
            <p:cNvGrpSpPr/>
            <p:nvPr/>
          </p:nvGrpSpPr>
          <p:grpSpPr>
            <a:xfrm>
              <a:off x="7542569" y="681111"/>
              <a:ext cx="789243" cy="171052"/>
              <a:chOff x="733775" y="310686"/>
              <a:chExt cx="789243" cy="171052"/>
            </a:xfrm>
          </p:grpSpPr>
          <p:sp>
            <p:nvSpPr>
              <p:cNvPr id="1520" name="Google Shape;1520;p18"/>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1521" name="Google Shape;1521;p18"/>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1522" name="Google Shape;1522;p18"/>
              <p:cNvGrpSpPr/>
              <p:nvPr/>
            </p:nvGrpSpPr>
            <p:grpSpPr>
              <a:xfrm>
                <a:off x="1015525" y="313175"/>
                <a:ext cx="184510" cy="164017"/>
                <a:chOff x="7228702" y="774508"/>
                <a:chExt cx="285046" cy="253347"/>
              </a:xfrm>
            </p:grpSpPr>
            <p:grpSp>
              <p:nvGrpSpPr>
                <p:cNvPr id="1523" name="Google Shape;1523;p18"/>
                <p:cNvGrpSpPr/>
                <p:nvPr/>
              </p:nvGrpSpPr>
              <p:grpSpPr>
                <a:xfrm>
                  <a:off x="7313001" y="774508"/>
                  <a:ext cx="200747" cy="228523"/>
                  <a:chOff x="7313001" y="774508"/>
                  <a:chExt cx="200747" cy="228523"/>
                </a:xfrm>
              </p:grpSpPr>
              <p:sp>
                <p:nvSpPr>
                  <p:cNvPr id="1524" name="Google Shape;1524;p18"/>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525" name="Google Shape;1525;p18"/>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26" name="Google Shape;1526;p18"/>
                <p:cNvGrpSpPr/>
                <p:nvPr/>
              </p:nvGrpSpPr>
              <p:grpSpPr>
                <a:xfrm>
                  <a:off x="7228702" y="809455"/>
                  <a:ext cx="200757" cy="218400"/>
                  <a:chOff x="7269477" y="781280"/>
                  <a:chExt cx="200757" cy="218400"/>
                </a:xfrm>
              </p:grpSpPr>
              <p:sp>
                <p:nvSpPr>
                  <p:cNvPr id="1527" name="Google Shape;1527;p18"/>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528" name="Google Shape;1528;p18"/>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1529" name="Google Shape;1529;p18"/>
            <p:cNvGrpSpPr/>
            <p:nvPr/>
          </p:nvGrpSpPr>
          <p:grpSpPr>
            <a:xfrm>
              <a:off x="812189" y="664537"/>
              <a:ext cx="800559" cy="204209"/>
              <a:chOff x="747420" y="664537"/>
              <a:chExt cx="800559" cy="204209"/>
            </a:xfrm>
          </p:grpSpPr>
          <p:grpSp>
            <p:nvGrpSpPr>
              <p:cNvPr id="1530" name="Google Shape;1530;p18"/>
              <p:cNvGrpSpPr/>
              <p:nvPr/>
            </p:nvGrpSpPr>
            <p:grpSpPr>
              <a:xfrm>
                <a:off x="1339984" y="664537"/>
                <a:ext cx="207995" cy="204209"/>
                <a:chOff x="1541700" y="658850"/>
                <a:chExt cx="253838" cy="249218"/>
              </a:xfrm>
            </p:grpSpPr>
            <p:sp>
              <p:nvSpPr>
                <p:cNvPr id="1531" name="Google Shape;1531;p18"/>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2" name="Google Shape;1532;p18"/>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33" name="Google Shape;1533;p18"/>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1534" name="Google Shape;1534;p18"/>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sp>
        <p:nvSpPr>
          <p:cNvPr id="1535" name="Google Shape;1535;p18"/>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536" name="Google Shape;1536;p18"/>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37" name="Google Shape;1537;p18"/>
          <p:cNvSpPr txBox="1">
            <a:spLocks noGrp="1"/>
          </p:cNvSpPr>
          <p:nvPr>
            <p:ph type="subTitle" idx="1"/>
          </p:nvPr>
        </p:nvSpPr>
        <p:spPr>
          <a:xfrm>
            <a:off x="1500929" y="4170400"/>
            <a:ext cx="24996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3467"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3200" b="1">
                <a:latin typeface="Gaegu"/>
                <a:ea typeface="Gaegu"/>
                <a:cs typeface="Gaegu"/>
                <a:sym typeface="Gaegu"/>
              </a:defRPr>
            </a:lvl2pPr>
            <a:lvl3pPr lvl="2" algn="ctr" rtl="0">
              <a:lnSpc>
                <a:spcPct val="100000"/>
              </a:lnSpc>
              <a:spcBef>
                <a:spcPts val="0"/>
              </a:spcBef>
              <a:spcAft>
                <a:spcPts val="0"/>
              </a:spcAft>
              <a:buSzPts val="2400"/>
              <a:buFont typeface="Gaegu"/>
              <a:buNone/>
              <a:defRPr sz="3200" b="1">
                <a:latin typeface="Gaegu"/>
                <a:ea typeface="Gaegu"/>
                <a:cs typeface="Gaegu"/>
                <a:sym typeface="Gaegu"/>
              </a:defRPr>
            </a:lvl3pPr>
            <a:lvl4pPr lvl="3" algn="ctr" rtl="0">
              <a:lnSpc>
                <a:spcPct val="100000"/>
              </a:lnSpc>
              <a:spcBef>
                <a:spcPts val="0"/>
              </a:spcBef>
              <a:spcAft>
                <a:spcPts val="0"/>
              </a:spcAft>
              <a:buSzPts val="2400"/>
              <a:buFont typeface="Gaegu"/>
              <a:buNone/>
              <a:defRPr sz="3200" b="1">
                <a:latin typeface="Gaegu"/>
                <a:ea typeface="Gaegu"/>
                <a:cs typeface="Gaegu"/>
                <a:sym typeface="Gaegu"/>
              </a:defRPr>
            </a:lvl4pPr>
            <a:lvl5pPr lvl="4" algn="ctr" rtl="0">
              <a:lnSpc>
                <a:spcPct val="100000"/>
              </a:lnSpc>
              <a:spcBef>
                <a:spcPts val="0"/>
              </a:spcBef>
              <a:spcAft>
                <a:spcPts val="0"/>
              </a:spcAft>
              <a:buSzPts val="2400"/>
              <a:buFont typeface="Gaegu"/>
              <a:buNone/>
              <a:defRPr sz="3200" b="1">
                <a:latin typeface="Gaegu"/>
                <a:ea typeface="Gaegu"/>
                <a:cs typeface="Gaegu"/>
                <a:sym typeface="Gaegu"/>
              </a:defRPr>
            </a:lvl5pPr>
            <a:lvl6pPr lvl="5" algn="ctr" rtl="0">
              <a:lnSpc>
                <a:spcPct val="100000"/>
              </a:lnSpc>
              <a:spcBef>
                <a:spcPts val="0"/>
              </a:spcBef>
              <a:spcAft>
                <a:spcPts val="0"/>
              </a:spcAft>
              <a:buSzPts val="2400"/>
              <a:buFont typeface="Gaegu"/>
              <a:buNone/>
              <a:defRPr sz="3200" b="1">
                <a:latin typeface="Gaegu"/>
                <a:ea typeface="Gaegu"/>
                <a:cs typeface="Gaegu"/>
                <a:sym typeface="Gaegu"/>
              </a:defRPr>
            </a:lvl6pPr>
            <a:lvl7pPr lvl="6" algn="ctr" rtl="0">
              <a:lnSpc>
                <a:spcPct val="100000"/>
              </a:lnSpc>
              <a:spcBef>
                <a:spcPts val="0"/>
              </a:spcBef>
              <a:spcAft>
                <a:spcPts val="0"/>
              </a:spcAft>
              <a:buSzPts val="2400"/>
              <a:buFont typeface="Gaegu"/>
              <a:buNone/>
              <a:defRPr sz="3200" b="1">
                <a:latin typeface="Gaegu"/>
                <a:ea typeface="Gaegu"/>
                <a:cs typeface="Gaegu"/>
                <a:sym typeface="Gaegu"/>
              </a:defRPr>
            </a:lvl7pPr>
            <a:lvl8pPr lvl="7" algn="ctr" rtl="0">
              <a:lnSpc>
                <a:spcPct val="100000"/>
              </a:lnSpc>
              <a:spcBef>
                <a:spcPts val="0"/>
              </a:spcBef>
              <a:spcAft>
                <a:spcPts val="0"/>
              </a:spcAft>
              <a:buSzPts val="2400"/>
              <a:buFont typeface="Gaegu"/>
              <a:buNone/>
              <a:defRPr sz="3200" b="1">
                <a:latin typeface="Gaegu"/>
                <a:ea typeface="Gaegu"/>
                <a:cs typeface="Gaegu"/>
                <a:sym typeface="Gaegu"/>
              </a:defRPr>
            </a:lvl8pPr>
            <a:lvl9pPr lvl="8" algn="ct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1538" name="Google Shape;1538;p18"/>
          <p:cNvSpPr txBox="1">
            <a:spLocks noGrp="1"/>
          </p:cNvSpPr>
          <p:nvPr>
            <p:ph type="subTitle" idx="2"/>
          </p:nvPr>
        </p:nvSpPr>
        <p:spPr>
          <a:xfrm>
            <a:off x="1500933" y="4830500"/>
            <a:ext cx="2499600" cy="763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1539" name="Google Shape;1539;p18"/>
          <p:cNvSpPr txBox="1">
            <a:spLocks noGrp="1"/>
          </p:cNvSpPr>
          <p:nvPr>
            <p:ph type="subTitle" idx="3"/>
          </p:nvPr>
        </p:nvSpPr>
        <p:spPr>
          <a:xfrm>
            <a:off x="4846196" y="4170400"/>
            <a:ext cx="24996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3467"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3200" b="1">
                <a:latin typeface="Gaegu"/>
                <a:ea typeface="Gaegu"/>
                <a:cs typeface="Gaegu"/>
                <a:sym typeface="Gaegu"/>
              </a:defRPr>
            </a:lvl2pPr>
            <a:lvl3pPr lvl="2" algn="ctr" rtl="0">
              <a:lnSpc>
                <a:spcPct val="100000"/>
              </a:lnSpc>
              <a:spcBef>
                <a:spcPts val="0"/>
              </a:spcBef>
              <a:spcAft>
                <a:spcPts val="0"/>
              </a:spcAft>
              <a:buSzPts val="2400"/>
              <a:buFont typeface="Gaegu"/>
              <a:buNone/>
              <a:defRPr sz="3200" b="1">
                <a:latin typeface="Gaegu"/>
                <a:ea typeface="Gaegu"/>
                <a:cs typeface="Gaegu"/>
                <a:sym typeface="Gaegu"/>
              </a:defRPr>
            </a:lvl3pPr>
            <a:lvl4pPr lvl="3" algn="ctr" rtl="0">
              <a:lnSpc>
                <a:spcPct val="100000"/>
              </a:lnSpc>
              <a:spcBef>
                <a:spcPts val="0"/>
              </a:spcBef>
              <a:spcAft>
                <a:spcPts val="0"/>
              </a:spcAft>
              <a:buSzPts val="2400"/>
              <a:buFont typeface="Gaegu"/>
              <a:buNone/>
              <a:defRPr sz="3200" b="1">
                <a:latin typeface="Gaegu"/>
                <a:ea typeface="Gaegu"/>
                <a:cs typeface="Gaegu"/>
                <a:sym typeface="Gaegu"/>
              </a:defRPr>
            </a:lvl4pPr>
            <a:lvl5pPr lvl="4" algn="ctr" rtl="0">
              <a:lnSpc>
                <a:spcPct val="100000"/>
              </a:lnSpc>
              <a:spcBef>
                <a:spcPts val="0"/>
              </a:spcBef>
              <a:spcAft>
                <a:spcPts val="0"/>
              </a:spcAft>
              <a:buSzPts val="2400"/>
              <a:buFont typeface="Gaegu"/>
              <a:buNone/>
              <a:defRPr sz="3200" b="1">
                <a:latin typeface="Gaegu"/>
                <a:ea typeface="Gaegu"/>
                <a:cs typeface="Gaegu"/>
                <a:sym typeface="Gaegu"/>
              </a:defRPr>
            </a:lvl5pPr>
            <a:lvl6pPr lvl="5" algn="ctr" rtl="0">
              <a:lnSpc>
                <a:spcPct val="100000"/>
              </a:lnSpc>
              <a:spcBef>
                <a:spcPts val="0"/>
              </a:spcBef>
              <a:spcAft>
                <a:spcPts val="0"/>
              </a:spcAft>
              <a:buSzPts val="2400"/>
              <a:buFont typeface="Gaegu"/>
              <a:buNone/>
              <a:defRPr sz="3200" b="1">
                <a:latin typeface="Gaegu"/>
                <a:ea typeface="Gaegu"/>
                <a:cs typeface="Gaegu"/>
                <a:sym typeface="Gaegu"/>
              </a:defRPr>
            </a:lvl6pPr>
            <a:lvl7pPr lvl="6" algn="ctr" rtl="0">
              <a:lnSpc>
                <a:spcPct val="100000"/>
              </a:lnSpc>
              <a:spcBef>
                <a:spcPts val="0"/>
              </a:spcBef>
              <a:spcAft>
                <a:spcPts val="0"/>
              </a:spcAft>
              <a:buSzPts val="2400"/>
              <a:buFont typeface="Gaegu"/>
              <a:buNone/>
              <a:defRPr sz="3200" b="1">
                <a:latin typeface="Gaegu"/>
                <a:ea typeface="Gaegu"/>
                <a:cs typeface="Gaegu"/>
                <a:sym typeface="Gaegu"/>
              </a:defRPr>
            </a:lvl7pPr>
            <a:lvl8pPr lvl="7" algn="ctr" rtl="0">
              <a:lnSpc>
                <a:spcPct val="100000"/>
              </a:lnSpc>
              <a:spcBef>
                <a:spcPts val="0"/>
              </a:spcBef>
              <a:spcAft>
                <a:spcPts val="0"/>
              </a:spcAft>
              <a:buSzPts val="2400"/>
              <a:buFont typeface="Gaegu"/>
              <a:buNone/>
              <a:defRPr sz="3200" b="1">
                <a:latin typeface="Gaegu"/>
                <a:ea typeface="Gaegu"/>
                <a:cs typeface="Gaegu"/>
                <a:sym typeface="Gaegu"/>
              </a:defRPr>
            </a:lvl8pPr>
            <a:lvl9pPr lvl="8" algn="ct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1540" name="Google Shape;1540;p18"/>
          <p:cNvSpPr txBox="1">
            <a:spLocks noGrp="1"/>
          </p:cNvSpPr>
          <p:nvPr>
            <p:ph type="subTitle" idx="4"/>
          </p:nvPr>
        </p:nvSpPr>
        <p:spPr>
          <a:xfrm>
            <a:off x="4846200" y="4830500"/>
            <a:ext cx="2499600" cy="763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1541" name="Google Shape;1541;p18"/>
          <p:cNvSpPr txBox="1">
            <a:spLocks noGrp="1"/>
          </p:cNvSpPr>
          <p:nvPr>
            <p:ph type="subTitle" idx="5"/>
          </p:nvPr>
        </p:nvSpPr>
        <p:spPr>
          <a:xfrm>
            <a:off x="8191463" y="4170400"/>
            <a:ext cx="24996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3467"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3200" b="1">
                <a:latin typeface="Gaegu"/>
                <a:ea typeface="Gaegu"/>
                <a:cs typeface="Gaegu"/>
                <a:sym typeface="Gaegu"/>
              </a:defRPr>
            </a:lvl2pPr>
            <a:lvl3pPr lvl="2" algn="ctr" rtl="0">
              <a:lnSpc>
                <a:spcPct val="100000"/>
              </a:lnSpc>
              <a:spcBef>
                <a:spcPts val="0"/>
              </a:spcBef>
              <a:spcAft>
                <a:spcPts val="0"/>
              </a:spcAft>
              <a:buSzPts val="2400"/>
              <a:buFont typeface="Gaegu"/>
              <a:buNone/>
              <a:defRPr sz="3200" b="1">
                <a:latin typeface="Gaegu"/>
                <a:ea typeface="Gaegu"/>
                <a:cs typeface="Gaegu"/>
                <a:sym typeface="Gaegu"/>
              </a:defRPr>
            </a:lvl3pPr>
            <a:lvl4pPr lvl="3" algn="ctr" rtl="0">
              <a:lnSpc>
                <a:spcPct val="100000"/>
              </a:lnSpc>
              <a:spcBef>
                <a:spcPts val="0"/>
              </a:spcBef>
              <a:spcAft>
                <a:spcPts val="0"/>
              </a:spcAft>
              <a:buSzPts val="2400"/>
              <a:buFont typeface="Gaegu"/>
              <a:buNone/>
              <a:defRPr sz="3200" b="1">
                <a:latin typeface="Gaegu"/>
                <a:ea typeface="Gaegu"/>
                <a:cs typeface="Gaegu"/>
                <a:sym typeface="Gaegu"/>
              </a:defRPr>
            </a:lvl4pPr>
            <a:lvl5pPr lvl="4" algn="ctr" rtl="0">
              <a:lnSpc>
                <a:spcPct val="100000"/>
              </a:lnSpc>
              <a:spcBef>
                <a:spcPts val="0"/>
              </a:spcBef>
              <a:spcAft>
                <a:spcPts val="0"/>
              </a:spcAft>
              <a:buSzPts val="2400"/>
              <a:buFont typeface="Gaegu"/>
              <a:buNone/>
              <a:defRPr sz="3200" b="1">
                <a:latin typeface="Gaegu"/>
                <a:ea typeface="Gaegu"/>
                <a:cs typeface="Gaegu"/>
                <a:sym typeface="Gaegu"/>
              </a:defRPr>
            </a:lvl5pPr>
            <a:lvl6pPr lvl="5" algn="ctr" rtl="0">
              <a:lnSpc>
                <a:spcPct val="100000"/>
              </a:lnSpc>
              <a:spcBef>
                <a:spcPts val="0"/>
              </a:spcBef>
              <a:spcAft>
                <a:spcPts val="0"/>
              </a:spcAft>
              <a:buSzPts val="2400"/>
              <a:buFont typeface="Gaegu"/>
              <a:buNone/>
              <a:defRPr sz="3200" b="1">
                <a:latin typeface="Gaegu"/>
                <a:ea typeface="Gaegu"/>
                <a:cs typeface="Gaegu"/>
                <a:sym typeface="Gaegu"/>
              </a:defRPr>
            </a:lvl6pPr>
            <a:lvl7pPr lvl="6" algn="ctr" rtl="0">
              <a:lnSpc>
                <a:spcPct val="100000"/>
              </a:lnSpc>
              <a:spcBef>
                <a:spcPts val="0"/>
              </a:spcBef>
              <a:spcAft>
                <a:spcPts val="0"/>
              </a:spcAft>
              <a:buSzPts val="2400"/>
              <a:buFont typeface="Gaegu"/>
              <a:buNone/>
              <a:defRPr sz="3200" b="1">
                <a:latin typeface="Gaegu"/>
                <a:ea typeface="Gaegu"/>
                <a:cs typeface="Gaegu"/>
                <a:sym typeface="Gaegu"/>
              </a:defRPr>
            </a:lvl7pPr>
            <a:lvl8pPr lvl="7" algn="ctr" rtl="0">
              <a:lnSpc>
                <a:spcPct val="100000"/>
              </a:lnSpc>
              <a:spcBef>
                <a:spcPts val="0"/>
              </a:spcBef>
              <a:spcAft>
                <a:spcPts val="0"/>
              </a:spcAft>
              <a:buSzPts val="2400"/>
              <a:buFont typeface="Gaegu"/>
              <a:buNone/>
              <a:defRPr sz="3200" b="1">
                <a:latin typeface="Gaegu"/>
                <a:ea typeface="Gaegu"/>
                <a:cs typeface="Gaegu"/>
                <a:sym typeface="Gaegu"/>
              </a:defRPr>
            </a:lvl8pPr>
            <a:lvl9pPr lvl="8" algn="ct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1542" name="Google Shape;1542;p18"/>
          <p:cNvSpPr txBox="1">
            <a:spLocks noGrp="1"/>
          </p:cNvSpPr>
          <p:nvPr>
            <p:ph type="subTitle" idx="6"/>
          </p:nvPr>
        </p:nvSpPr>
        <p:spPr>
          <a:xfrm>
            <a:off x="8191467" y="4830500"/>
            <a:ext cx="2499600" cy="763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1543" name="Google Shape;1543;p18"/>
          <p:cNvSpPr txBox="1">
            <a:spLocks noGrp="1"/>
          </p:cNvSpPr>
          <p:nvPr>
            <p:ph type="subTitle" idx="7"/>
          </p:nvPr>
        </p:nvSpPr>
        <p:spPr>
          <a:xfrm>
            <a:off x="1500929" y="1964581"/>
            <a:ext cx="24996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3467"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3200" b="1">
                <a:latin typeface="Gaegu"/>
                <a:ea typeface="Gaegu"/>
                <a:cs typeface="Gaegu"/>
                <a:sym typeface="Gaegu"/>
              </a:defRPr>
            </a:lvl2pPr>
            <a:lvl3pPr lvl="2" algn="ctr" rtl="0">
              <a:lnSpc>
                <a:spcPct val="100000"/>
              </a:lnSpc>
              <a:spcBef>
                <a:spcPts val="0"/>
              </a:spcBef>
              <a:spcAft>
                <a:spcPts val="0"/>
              </a:spcAft>
              <a:buSzPts val="2400"/>
              <a:buFont typeface="Gaegu"/>
              <a:buNone/>
              <a:defRPr sz="3200" b="1">
                <a:latin typeface="Gaegu"/>
                <a:ea typeface="Gaegu"/>
                <a:cs typeface="Gaegu"/>
                <a:sym typeface="Gaegu"/>
              </a:defRPr>
            </a:lvl3pPr>
            <a:lvl4pPr lvl="3" algn="ctr" rtl="0">
              <a:lnSpc>
                <a:spcPct val="100000"/>
              </a:lnSpc>
              <a:spcBef>
                <a:spcPts val="0"/>
              </a:spcBef>
              <a:spcAft>
                <a:spcPts val="0"/>
              </a:spcAft>
              <a:buSzPts val="2400"/>
              <a:buFont typeface="Gaegu"/>
              <a:buNone/>
              <a:defRPr sz="3200" b="1">
                <a:latin typeface="Gaegu"/>
                <a:ea typeface="Gaegu"/>
                <a:cs typeface="Gaegu"/>
                <a:sym typeface="Gaegu"/>
              </a:defRPr>
            </a:lvl4pPr>
            <a:lvl5pPr lvl="4" algn="ctr" rtl="0">
              <a:lnSpc>
                <a:spcPct val="100000"/>
              </a:lnSpc>
              <a:spcBef>
                <a:spcPts val="0"/>
              </a:spcBef>
              <a:spcAft>
                <a:spcPts val="0"/>
              </a:spcAft>
              <a:buSzPts val="2400"/>
              <a:buFont typeface="Gaegu"/>
              <a:buNone/>
              <a:defRPr sz="3200" b="1">
                <a:latin typeface="Gaegu"/>
                <a:ea typeface="Gaegu"/>
                <a:cs typeface="Gaegu"/>
                <a:sym typeface="Gaegu"/>
              </a:defRPr>
            </a:lvl5pPr>
            <a:lvl6pPr lvl="5" algn="ctr" rtl="0">
              <a:lnSpc>
                <a:spcPct val="100000"/>
              </a:lnSpc>
              <a:spcBef>
                <a:spcPts val="0"/>
              </a:spcBef>
              <a:spcAft>
                <a:spcPts val="0"/>
              </a:spcAft>
              <a:buSzPts val="2400"/>
              <a:buFont typeface="Gaegu"/>
              <a:buNone/>
              <a:defRPr sz="3200" b="1">
                <a:latin typeface="Gaegu"/>
                <a:ea typeface="Gaegu"/>
                <a:cs typeface="Gaegu"/>
                <a:sym typeface="Gaegu"/>
              </a:defRPr>
            </a:lvl6pPr>
            <a:lvl7pPr lvl="6" algn="ctr" rtl="0">
              <a:lnSpc>
                <a:spcPct val="100000"/>
              </a:lnSpc>
              <a:spcBef>
                <a:spcPts val="0"/>
              </a:spcBef>
              <a:spcAft>
                <a:spcPts val="0"/>
              </a:spcAft>
              <a:buSzPts val="2400"/>
              <a:buFont typeface="Gaegu"/>
              <a:buNone/>
              <a:defRPr sz="3200" b="1">
                <a:latin typeface="Gaegu"/>
                <a:ea typeface="Gaegu"/>
                <a:cs typeface="Gaegu"/>
                <a:sym typeface="Gaegu"/>
              </a:defRPr>
            </a:lvl7pPr>
            <a:lvl8pPr lvl="7" algn="ctr" rtl="0">
              <a:lnSpc>
                <a:spcPct val="100000"/>
              </a:lnSpc>
              <a:spcBef>
                <a:spcPts val="0"/>
              </a:spcBef>
              <a:spcAft>
                <a:spcPts val="0"/>
              </a:spcAft>
              <a:buSzPts val="2400"/>
              <a:buFont typeface="Gaegu"/>
              <a:buNone/>
              <a:defRPr sz="3200" b="1">
                <a:latin typeface="Gaegu"/>
                <a:ea typeface="Gaegu"/>
                <a:cs typeface="Gaegu"/>
                <a:sym typeface="Gaegu"/>
              </a:defRPr>
            </a:lvl8pPr>
            <a:lvl9pPr lvl="8" algn="ct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1544" name="Google Shape;1544;p18"/>
          <p:cNvSpPr txBox="1">
            <a:spLocks noGrp="1"/>
          </p:cNvSpPr>
          <p:nvPr>
            <p:ph type="subTitle" idx="8"/>
          </p:nvPr>
        </p:nvSpPr>
        <p:spPr>
          <a:xfrm>
            <a:off x="1500933" y="2617771"/>
            <a:ext cx="2499600" cy="763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1545" name="Google Shape;1545;p18"/>
          <p:cNvSpPr txBox="1">
            <a:spLocks noGrp="1"/>
          </p:cNvSpPr>
          <p:nvPr>
            <p:ph type="subTitle" idx="9"/>
          </p:nvPr>
        </p:nvSpPr>
        <p:spPr>
          <a:xfrm>
            <a:off x="4846196" y="1964567"/>
            <a:ext cx="24996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3467"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3200" b="1">
                <a:latin typeface="Gaegu"/>
                <a:ea typeface="Gaegu"/>
                <a:cs typeface="Gaegu"/>
                <a:sym typeface="Gaegu"/>
              </a:defRPr>
            </a:lvl2pPr>
            <a:lvl3pPr lvl="2" algn="ctr" rtl="0">
              <a:lnSpc>
                <a:spcPct val="100000"/>
              </a:lnSpc>
              <a:spcBef>
                <a:spcPts val="0"/>
              </a:spcBef>
              <a:spcAft>
                <a:spcPts val="0"/>
              </a:spcAft>
              <a:buSzPts val="2400"/>
              <a:buFont typeface="Gaegu"/>
              <a:buNone/>
              <a:defRPr sz="3200" b="1">
                <a:latin typeface="Gaegu"/>
                <a:ea typeface="Gaegu"/>
                <a:cs typeface="Gaegu"/>
                <a:sym typeface="Gaegu"/>
              </a:defRPr>
            </a:lvl3pPr>
            <a:lvl4pPr lvl="3" algn="ctr" rtl="0">
              <a:lnSpc>
                <a:spcPct val="100000"/>
              </a:lnSpc>
              <a:spcBef>
                <a:spcPts val="0"/>
              </a:spcBef>
              <a:spcAft>
                <a:spcPts val="0"/>
              </a:spcAft>
              <a:buSzPts val="2400"/>
              <a:buFont typeface="Gaegu"/>
              <a:buNone/>
              <a:defRPr sz="3200" b="1">
                <a:latin typeface="Gaegu"/>
                <a:ea typeface="Gaegu"/>
                <a:cs typeface="Gaegu"/>
                <a:sym typeface="Gaegu"/>
              </a:defRPr>
            </a:lvl4pPr>
            <a:lvl5pPr lvl="4" algn="ctr" rtl="0">
              <a:lnSpc>
                <a:spcPct val="100000"/>
              </a:lnSpc>
              <a:spcBef>
                <a:spcPts val="0"/>
              </a:spcBef>
              <a:spcAft>
                <a:spcPts val="0"/>
              </a:spcAft>
              <a:buSzPts val="2400"/>
              <a:buFont typeface="Gaegu"/>
              <a:buNone/>
              <a:defRPr sz="3200" b="1">
                <a:latin typeface="Gaegu"/>
                <a:ea typeface="Gaegu"/>
                <a:cs typeface="Gaegu"/>
                <a:sym typeface="Gaegu"/>
              </a:defRPr>
            </a:lvl5pPr>
            <a:lvl6pPr lvl="5" algn="ctr" rtl="0">
              <a:lnSpc>
                <a:spcPct val="100000"/>
              </a:lnSpc>
              <a:spcBef>
                <a:spcPts val="0"/>
              </a:spcBef>
              <a:spcAft>
                <a:spcPts val="0"/>
              </a:spcAft>
              <a:buSzPts val="2400"/>
              <a:buFont typeface="Gaegu"/>
              <a:buNone/>
              <a:defRPr sz="3200" b="1">
                <a:latin typeface="Gaegu"/>
                <a:ea typeface="Gaegu"/>
                <a:cs typeface="Gaegu"/>
                <a:sym typeface="Gaegu"/>
              </a:defRPr>
            </a:lvl6pPr>
            <a:lvl7pPr lvl="6" algn="ctr" rtl="0">
              <a:lnSpc>
                <a:spcPct val="100000"/>
              </a:lnSpc>
              <a:spcBef>
                <a:spcPts val="0"/>
              </a:spcBef>
              <a:spcAft>
                <a:spcPts val="0"/>
              </a:spcAft>
              <a:buSzPts val="2400"/>
              <a:buFont typeface="Gaegu"/>
              <a:buNone/>
              <a:defRPr sz="3200" b="1">
                <a:latin typeface="Gaegu"/>
                <a:ea typeface="Gaegu"/>
                <a:cs typeface="Gaegu"/>
                <a:sym typeface="Gaegu"/>
              </a:defRPr>
            </a:lvl7pPr>
            <a:lvl8pPr lvl="7" algn="ctr" rtl="0">
              <a:lnSpc>
                <a:spcPct val="100000"/>
              </a:lnSpc>
              <a:spcBef>
                <a:spcPts val="0"/>
              </a:spcBef>
              <a:spcAft>
                <a:spcPts val="0"/>
              </a:spcAft>
              <a:buSzPts val="2400"/>
              <a:buFont typeface="Gaegu"/>
              <a:buNone/>
              <a:defRPr sz="3200" b="1">
                <a:latin typeface="Gaegu"/>
                <a:ea typeface="Gaegu"/>
                <a:cs typeface="Gaegu"/>
                <a:sym typeface="Gaegu"/>
              </a:defRPr>
            </a:lvl8pPr>
            <a:lvl9pPr lvl="8" algn="ct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1546" name="Google Shape;1546;p18"/>
          <p:cNvSpPr txBox="1">
            <a:spLocks noGrp="1"/>
          </p:cNvSpPr>
          <p:nvPr>
            <p:ph type="subTitle" idx="13"/>
          </p:nvPr>
        </p:nvSpPr>
        <p:spPr>
          <a:xfrm>
            <a:off x="4846200" y="2626700"/>
            <a:ext cx="2499600" cy="763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1547" name="Google Shape;1547;p18"/>
          <p:cNvSpPr txBox="1">
            <a:spLocks noGrp="1"/>
          </p:cNvSpPr>
          <p:nvPr>
            <p:ph type="subTitle" idx="14"/>
          </p:nvPr>
        </p:nvSpPr>
        <p:spPr>
          <a:xfrm>
            <a:off x="8191463" y="1964567"/>
            <a:ext cx="24996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3467"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3200" b="1">
                <a:latin typeface="Gaegu"/>
                <a:ea typeface="Gaegu"/>
                <a:cs typeface="Gaegu"/>
                <a:sym typeface="Gaegu"/>
              </a:defRPr>
            </a:lvl2pPr>
            <a:lvl3pPr lvl="2" algn="ctr" rtl="0">
              <a:lnSpc>
                <a:spcPct val="100000"/>
              </a:lnSpc>
              <a:spcBef>
                <a:spcPts val="0"/>
              </a:spcBef>
              <a:spcAft>
                <a:spcPts val="0"/>
              </a:spcAft>
              <a:buSzPts val="2400"/>
              <a:buFont typeface="Gaegu"/>
              <a:buNone/>
              <a:defRPr sz="3200" b="1">
                <a:latin typeface="Gaegu"/>
                <a:ea typeface="Gaegu"/>
                <a:cs typeface="Gaegu"/>
                <a:sym typeface="Gaegu"/>
              </a:defRPr>
            </a:lvl3pPr>
            <a:lvl4pPr lvl="3" algn="ctr" rtl="0">
              <a:lnSpc>
                <a:spcPct val="100000"/>
              </a:lnSpc>
              <a:spcBef>
                <a:spcPts val="0"/>
              </a:spcBef>
              <a:spcAft>
                <a:spcPts val="0"/>
              </a:spcAft>
              <a:buSzPts val="2400"/>
              <a:buFont typeface="Gaegu"/>
              <a:buNone/>
              <a:defRPr sz="3200" b="1">
                <a:latin typeface="Gaegu"/>
                <a:ea typeface="Gaegu"/>
                <a:cs typeface="Gaegu"/>
                <a:sym typeface="Gaegu"/>
              </a:defRPr>
            </a:lvl4pPr>
            <a:lvl5pPr lvl="4" algn="ctr" rtl="0">
              <a:lnSpc>
                <a:spcPct val="100000"/>
              </a:lnSpc>
              <a:spcBef>
                <a:spcPts val="0"/>
              </a:spcBef>
              <a:spcAft>
                <a:spcPts val="0"/>
              </a:spcAft>
              <a:buSzPts val="2400"/>
              <a:buFont typeface="Gaegu"/>
              <a:buNone/>
              <a:defRPr sz="3200" b="1">
                <a:latin typeface="Gaegu"/>
                <a:ea typeface="Gaegu"/>
                <a:cs typeface="Gaegu"/>
                <a:sym typeface="Gaegu"/>
              </a:defRPr>
            </a:lvl5pPr>
            <a:lvl6pPr lvl="5" algn="ctr" rtl="0">
              <a:lnSpc>
                <a:spcPct val="100000"/>
              </a:lnSpc>
              <a:spcBef>
                <a:spcPts val="0"/>
              </a:spcBef>
              <a:spcAft>
                <a:spcPts val="0"/>
              </a:spcAft>
              <a:buSzPts val="2400"/>
              <a:buFont typeface="Gaegu"/>
              <a:buNone/>
              <a:defRPr sz="3200" b="1">
                <a:latin typeface="Gaegu"/>
                <a:ea typeface="Gaegu"/>
                <a:cs typeface="Gaegu"/>
                <a:sym typeface="Gaegu"/>
              </a:defRPr>
            </a:lvl6pPr>
            <a:lvl7pPr lvl="6" algn="ctr" rtl="0">
              <a:lnSpc>
                <a:spcPct val="100000"/>
              </a:lnSpc>
              <a:spcBef>
                <a:spcPts val="0"/>
              </a:spcBef>
              <a:spcAft>
                <a:spcPts val="0"/>
              </a:spcAft>
              <a:buSzPts val="2400"/>
              <a:buFont typeface="Gaegu"/>
              <a:buNone/>
              <a:defRPr sz="3200" b="1">
                <a:latin typeface="Gaegu"/>
                <a:ea typeface="Gaegu"/>
                <a:cs typeface="Gaegu"/>
                <a:sym typeface="Gaegu"/>
              </a:defRPr>
            </a:lvl7pPr>
            <a:lvl8pPr lvl="7" algn="ctr" rtl="0">
              <a:lnSpc>
                <a:spcPct val="100000"/>
              </a:lnSpc>
              <a:spcBef>
                <a:spcPts val="0"/>
              </a:spcBef>
              <a:spcAft>
                <a:spcPts val="0"/>
              </a:spcAft>
              <a:buSzPts val="2400"/>
              <a:buFont typeface="Gaegu"/>
              <a:buNone/>
              <a:defRPr sz="3200" b="1">
                <a:latin typeface="Gaegu"/>
                <a:ea typeface="Gaegu"/>
                <a:cs typeface="Gaegu"/>
                <a:sym typeface="Gaegu"/>
              </a:defRPr>
            </a:lvl8pPr>
            <a:lvl9pPr lvl="8" algn="ct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1548" name="Google Shape;1548;p18"/>
          <p:cNvSpPr txBox="1">
            <a:spLocks noGrp="1"/>
          </p:cNvSpPr>
          <p:nvPr>
            <p:ph type="subTitle" idx="15"/>
          </p:nvPr>
        </p:nvSpPr>
        <p:spPr>
          <a:xfrm>
            <a:off x="8191467" y="2626700"/>
            <a:ext cx="2499600" cy="763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Tree>
    <p:extLst>
      <p:ext uri="{BB962C8B-B14F-4D97-AF65-F5344CB8AC3E}">
        <p14:creationId xmlns:p14="http://schemas.microsoft.com/office/powerpoint/2010/main" val="3592747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549"/>
        <p:cNvGrpSpPr/>
        <p:nvPr/>
      </p:nvGrpSpPr>
      <p:grpSpPr>
        <a:xfrm>
          <a:off x="0" y="0"/>
          <a:ext cx="0" cy="0"/>
          <a:chOff x="0" y="0"/>
          <a:chExt cx="0" cy="0"/>
        </a:xfrm>
      </p:grpSpPr>
      <p:grpSp>
        <p:nvGrpSpPr>
          <p:cNvPr id="1550" name="Google Shape;1550;p19"/>
          <p:cNvGrpSpPr/>
          <p:nvPr/>
        </p:nvGrpSpPr>
        <p:grpSpPr>
          <a:xfrm>
            <a:off x="-30671" y="-1"/>
            <a:ext cx="12236753" cy="6857853"/>
            <a:chOff x="-23004" y="-1"/>
            <a:chExt cx="9177565" cy="5143390"/>
          </a:xfrm>
        </p:grpSpPr>
        <p:sp>
          <p:nvSpPr>
            <p:cNvPr id="1551" name="Google Shape;1551;p19"/>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2" name="Google Shape;1552;p19"/>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3" name="Google Shape;1553;p19"/>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4" name="Google Shape;1554;p19"/>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5" name="Google Shape;1555;p19"/>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6" name="Google Shape;1556;p19"/>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7" name="Google Shape;1557;p19"/>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8" name="Google Shape;1558;p19"/>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9" name="Google Shape;1559;p19"/>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0" name="Google Shape;1560;p19"/>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1" name="Google Shape;1561;p19"/>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2" name="Google Shape;1562;p19"/>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3" name="Google Shape;1563;p19"/>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4" name="Google Shape;1564;p19"/>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5" name="Google Shape;1565;p19"/>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6" name="Google Shape;1566;p19"/>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7" name="Google Shape;1567;p19"/>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8" name="Google Shape;1568;p19"/>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9" name="Google Shape;1569;p19"/>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0" name="Google Shape;1570;p19"/>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1" name="Google Shape;1571;p19"/>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2" name="Google Shape;1572;p19"/>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3" name="Google Shape;1573;p19"/>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4" name="Google Shape;1574;p19"/>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5" name="Google Shape;1575;p19"/>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6" name="Google Shape;1576;p19"/>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7" name="Google Shape;1577;p19"/>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8" name="Google Shape;1578;p19"/>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9" name="Google Shape;1579;p19"/>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0" name="Google Shape;1580;p19"/>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1" name="Google Shape;1581;p19"/>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2" name="Google Shape;1582;p19"/>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3" name="Google Shape;1583;p19"/>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4" name="Google Shape;1584;p19"/>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5" name="Google Shape;1585;p19"/>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6" name="Google Shape;1586;p19"/>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7" name="Google Shape;1587;p19"/>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8" name="Google Shape;1588;p19"/>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9" name="Google Shape;1589;p19"/>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0" name="Google Shape;1590;p19"/>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1" name="Google Shape;1591;p19"/>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2" name="Google Shape;1592;p19"/>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3" name="Google Shape;1593;p19"/>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4" name="Google Shape;1594;p19"/>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5" name="Google Shape;1595;p19"/>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6" name="Google Shape;1596;p19"/>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7" name="Google Shape;1597;p19"/>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8" name="Google Shape;1598;p19"/>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9" name="Google Shape;1599;p19"/>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0" name="Google Shape;1600;p19"/>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1" name="Google Shape;1601;p19"/>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2" name="Google Shape;1602;p19"/>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3" name="Google Shape;1603;p19"/>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4" name="Google Shape;1604;p19"/>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5" name="Google Shape;1605;p19"/>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6" name="Google Shape;1606;p19"/>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7" name="Google Shape;1607;p19"/>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8" name="Google Shape;1608;p19"/>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09" name="Google Shape;1609;p19"/>
          <p:cNvSpPr/>
          <p:nvPr/>
        </p:nvSpPr>
        <p:spPr>
          <a:xfrm>
            <a:off x="800800" y="1352000"/>
            <a:ext cx="10590400" cy="499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610" name="Google Shape;1610;p19"/>
          <p:cNvGrpSpPr/>
          <p:nvPr/>
        </p:nvGrpSpPr>
        <p:grpSpPr>
          <a:xfrm rot="-5400000">
            <a:off x="10131741" y="1098552"/>
            <a:ext cx="491332" cy="565965"/>
            <a:chOff x="3150425" y="3024575"/>
            <a:chExt cx="130350" cy="150150"/>
          </a:xfrm>
        </p:grpSpPr>
        <p:sp>
          <p:nvSpPr>
            <p:cNvPr id="1611" name="Google Shape;1611;p19"/>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2" name="Google Shape;1612;p19"/>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3" name="Google Shape;1613;p19"/>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4" name="Google Shape;1614;p19"/>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5" name="Google Shape;1615;p19"/>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6" name="Google Shape;1616;p19"/>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7" name="Google Shape;1617;p19"/>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8" name="Google Shape;1618;p19"/>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619" name="Google Shape;1619;p19"/>
          <p:cNvGrpSpPr/>
          <p:nvPr/>
        </p:nvGrpSpPr>
        <p:grpSpPr>
          <a:xfrm rot="9715366" flipH="1">
            <a:off x="10846058" y="1111191"/>
            <a:ext cx="771857" cy="1319388"/>
            <a:chOff x="478350" y="474400"/>
            <a:chExt cx="344250" cy="588450"/>
          </a:xfrm>
        </p:grpSpPr>
        <p:sp>
          <p:nvSpPr>
            <p:cNvPr id="1620" name="Google Shape;1620;p19"/>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1" name="Google Shape;1621;p19"/>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622" name="Google Shape;1622;p19"/>
          <p:cNvGrpSpPr/>
          <p:nvPr/>
        </p:nvGrpSpPr>
        <p:grpSpPr>
          <a:xfrm>
            <a:off x="800800" y="692400"/>
            <a:ext cx="10590400" cy="659600"/>
            <a:chOff x="600600" y="519300"/>
            <a:chExt cx="7942800" cy="494700"/>
          </a:xfrm>
        </p:grpSpPr>
        <p:sp>
          <p:nvSpPr>
            <p:cNvPr id="1623" name="Google Shape;1623;p19"/>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624" name="Google Shape;1624;p19"/>
            <p:cNvGrpSpPr/>
            <p:nvPr/>
          </p:nvGrpSpPr>
          <p:grpSpPr>
            <a:xfrm>
              <a:off x="7542569" y="681111"/>
              <a:ext cx="789243" cy="171052"/>
              <a:chOff x="733775" y="310686"/>
              <a:chExt cx="789243" cy="171052"/>
            </a:xfrm>
          </p:grpSpPr>
          <p:sp>
            <p:nvSpPr>
              <p:cNvPr id="1625" name="Google Shape;1625;p19"/>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1626" name="Google Shape;1626;p19"/>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1627" name="Google Shape;1627;p19"/>
              <p:cNvGrpSpPr/>
              <p:nvPr/>
            </p:nvGrpSpPr>
            <p:grpSpPr>
              <a:xfrm>
                <a:off x="1015525" y="313175"/>
                <a:ext cx="184510" cy="164017"/>
                <a:chOff x="7228702" y="774508"/>
                <a:chExt cx="285046" cy="253347"/>
              </a:xfrm>
            </p:grpSpPr>
            <p:grpSp>
              <p:nvGrpSpPr>
                <p:cNvPr id="1628" name="Google Shape;1628;p19"/>
                <p:cNvGrpSpPr/>
                <p:nvPr/>
              </p:nvGrpSpPr>
              <p:grpSpPr>
                <a:xfrm>
                  <a:off x="7313001" y="774508"/>
                  <a:ext cx="200747" cy="228523"/>
                  <a:chOff x="7313001" y="774508"/>
                  <a:chExt cx="200747" cy="228523"/>
                </a:xfrm>
              </p:grpSpPr>
              <p:sp>
                <p:nvSpPr>
                  <p:cNvPr id="1629" name="Google Shape;1629;p19"/>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630" name="Google Shape;1630;p19"/>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631" name="Google Shape;1631;p19"/>
                <p:cNvGrpSpPr/>
                <p:nvPr/>
              </p:nvGrpSpPr>
              <p:grpSpPr>
                <a:xfrm>
                  <a:off x="7228702" y="809455"/>
                  <a:ext cx="200757" cy="218400"/>
                  <a:chOff x="7269477" y="781280"/>
                  <a:chExt cx="200757" cy="218400"/>
                </a:xfrm>
              </p:grpSpPr>
              <p:sp>
                <p:nvSpPr>
                  <p:cNvPr id="1632" name="Google Shape;1632;p19"/>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633" name="Google Shape;1633;p19"/>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1634" name="Google Shape;1634;p19"/>
            <p:cNvGrpSpPr/>
            <p:nvPr/>
          </p:nvGrpSpPr>
          <p:grpSpPr>
            <a:xfrm>
              <a:off x="812189" y="664537"/>
              <a:ext cx="800559" cy="204209"/>
              <a:chOff x="747420" y="664537"/>
              <a:chExt cx="800559" cy="204209"/>
            </a:xfrm>
          </p:grpSpPr>
          <p:grpSp>
            <p:nvGrpSpPr>
              <p:cNvPr id="1635" name="Google Shape;1635;p19"/>
              <p:cNvGrpSpPr/>
              <p:nvPr/>
            </p:nvGrpSpPr>
            <p:grpSpPr>
              <a:xfrm>
                <a:off x="1339984" y="664537"/>
                <a:ext cx="207995" cy="204209"/>
                <a:chOff x="1541700" y="658850"/>
                <a:chExt cx="253838" cy="249218"/>
              </a:xfrm>
            </p:grpSpPr>
            <p:sp>
              <p:nvSpPr>
                <p:cNvPr id="1636" name="Google Shape;1636;p19"/>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7" name="Google Shape;1637;p19"/>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38" name="Google Shape;1638;p19"/>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1639" name="Google Shape;1639;p19"/>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grpSp>
        <p:nvGrpSpPr>
          <p:cNvPr id="1640" name="Google Shape;1640;p19"/>
          <p:cNvGrpSpPr/>
          <p:nvPr/>
        </p:nvGrpSpPr>
        <p:grpSpPr>
          <a:xfrm>
            <a:off x="7497147" y="5690425"/>
            <a:ext cx="1294795" cy="659575"/>
            <a:chOff x="2094425" y="748900"/>
            <a:chExt cx="887900" cy="452300"/>
          </a:xfrm>
        </p:grpSpPr>
        <p:sp>
          <p:nvSpPr>
            <p:cNvPr id="1641" name="Google Shape;1641;p19"/>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2" name="Google Shape;1642;p19"/>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3" name="Google Shape;1643;p19"/>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4" name="Google Shape;1644;p19"/>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45" name="Google Shape;1645;p19"/>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646" name="Google Shape;1646;p19"/>
          <p:cNvSpPr/>
          <p:nvPr/>
        </p:nvSpPr>
        <p:spPr>
          <a:xfrm>
            <a:off x="960000" y="5603932"/>
            <a:ext cx="524341" cy="622600"/>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47" name="Google Shape;1647;p19"/>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4123689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648"/>
        <p:cNvGrpSpPr/>
        <p:nvPr/>
      </p:nvGrpSpPr>
      <p:grpSpPr>
        <a:xfrm>
          <a:off x="0" y="0"/>
          <a:ext cx="0" cy="0"/>
          <a:chOff x="0" y="0"/>
          <a:chExt cx="0" cy="0"/>
        </a:xfrm>
      </p:grpSpPr>
      <p:grpSp>
        <p:nvGrpSpPr>
          <p:cNvPr id="1649" name="Google Shape;1649;p20"/>
          <p:cNvGrpSpPr/>
          <p:nvPr/>
        </p:nvGrpSpPr>
        <p:grpSpPr>
          <a:xfrm>
            <a:off x="-30671" y="-1"/>
            <a:ext cx="12236753" cy="6857853"/>
            <a:chOff x="-23004" y="-1"/>
            <a:chExt cx="9177565" cy="5143390"/>
          </a:xfrm>
        </p:grpSpPr>
        <p:sp>
          <p:nvSpPr>
            <p:cNvPr id="1650" name="Google Shape;1650;p20"/>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1" name="Google Shape;1651;p20"/>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2" name="Google Shape;1652;p20"/>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3" name="Google Shape;1653;p20"/>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4" name="Google Shape;1654;p20"/>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5" name="Google Shape;1655;p20"/>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6" name="Google Shape;1656;p20"/>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7" name="Google Shape;1657;p20"/>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8" name="Google Shape;1658;p20"/>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9" name="Google Shape;1659;p20"/>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0" name="Google Shape;1660;p20"/>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1" name="Google Shape;1661;p20"/>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2" name="Google Shape;1662;p20"/>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3" name="Google Shape;1663;p20"/>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4" name="Google Shape;1664;p20"/>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5" name="Google Shape;1665;p20"/>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6" name="Google Shape;1666;p20"/>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7" name="Google Shape;1667;p20"/>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8" name="Google Shape;1668;p20"/>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9" name="Google Shape;1669;p20"/>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0" name="Google Shape;1670;p20"/>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1" name="Google Shape;1671;p20"/>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2" name="Google Shape;1672;p20"/>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3" name="Google Shape;1673;p20"/>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4" name="Google Shape;1674;p20"/>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5" name="Google Shape;1675;p20"/>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6" name="Google Shape;1676;p20"/>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7" name="Google Shape;1677;p20"/>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8" name="Google Shape;1678;p20"/>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9" name="Google Shape;1679;p20"/>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0" name="Google Shape;1680;p20"/>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1" name="Google Shape;1681;p20"/>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2" name="Google Shape;1682;p20"/>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3" name="Google Shape;1683;p20"/>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4" name="Google Shape;1684;p20"/>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5" name="Google Shape;1685;p20"/>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6" name="Google Shape;1686;p20"/>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7" name="Google Shape;1687;p20"/>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8" name="Google Shape;1688;p20"/>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9" name="Google Shape;1689;p20"/>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0" name="Google Shape;1690;p20"/>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1" name="Google Shape;1691;p20"/>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2" name="Google Shape;1692;p20"/>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3" name="Google Shape;1693;p20"/>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4" name="Google Shape;1694;p20"/>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5" name="Google Shape;1695;p20"/>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6" name="Google Shape;1696;p20"/>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7" name="Google Shape;1697;p20"/>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8" name="Google Shape;1698;p20"/>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9" name="Google Shape;1699;p20"/>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0" name="Google Shape;1700;p20"/>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1" name="Google Shape;1701;p20"/>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2" name="Google Shape;1702;p20"/>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3" name="Google Shape;1703;p20"/>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4" name="Google Shape;1704;p20"/>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5" name="Google Shape;1705;p20"/>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6" name="Google Shape;1706;p20"/>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7" name="Google Shape;1707;p20"/>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708" name="Google Shape;1708;p20"/>
          <p:cNvSpPr/>
          <p:nvPr/>
        </p:nvSpPr>
        <p:spPr>
          <a:xfrm>
            <a:off x="800800" y="1352000"/>
            <a:ext cx="10590400" cy="499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09" name="Google Shape;1709;p20"/>
          <p:cNvSpPr/>
          <p:nvPr/>
        </p:nvSpPr>
        <p:spPr>
          <a:xfrm>
            <a:off x="800801" y="4251143"/>
            <a:ext cx="2050300" cy="2098847"/>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10" name="Google Shape;1710;p20"/>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711" name="Google Shape;1711;p20"/>
          <p:cNvGrpSpPr/>
          <p:nvPr/>
        </p:nvGrpSpPr>
        <p:grpSpPr>
          <a:xfrm rot="10800000">
            <a:off x="3913757" y="1115848"/>
            <a:ext cx="1499012" cy="763603"/>
            <a:chOff x="2094425" y="748900"/>
            <a:chExt cx="887900" cy="452300"/>
          </a:xfrm>
        </p:grpSpPr>
        <p:sp>
          <p:nvSpPr>
            <p:cNvPr id="1712" name="Google Shape;1712;p20"/>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3" name="Google Shape;1713;p20"/>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4" name="Google Shape;1714;p20"/>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5" name="Google Shape;1715;p20"/>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716" name="Google Shape;1716;p20"/>
          <p:cNvSpPr/>
          <p:nvPr/>
        </p:nvSpPr>
        <p:spPr>
          <a:xfrm rot="-927999">
            <a:off x="7980971" y="1049077"/>
            <a:ext cx="3463823" cy="2709611"/>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717" name="Google Shape;1717;p20"/>
          <p:cNvGrpSpPr/>
          <p:nvPr/>
        </p:nvGrpSpPr>
        <p:grpSpPr>
          <a:xfrm>
            <a:off x="800800" y="692400"/>
            <a:ext cx="10590400" cy="659600"/>
            <a:chOff x="600600" y="519300"/>
            <a:chExt cx="7942800" cy="494700"/>
          </a:xfrm>
        </p:grpSpPr>
        <p:sp>
          <p:nvSpPr>
            <p:cNvPr id="1718" name="Google Shape;1718;p20"/>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719" name="Google Shape;1719;p20"/>
            <p:cNvGrpSpPr/>
            <p:nvPr/>
          </p:nvGrpSpPr>
          <p:grpSpPr>
            <a:xfrm>
              <a:off x="7542569" y="681111"/>
              <a:ext cx="789243" cy="171052"/>
              <a:chOff x="733775" y="310686"/>
              <a:chExt cx="789243" cy="171052"/>
            </a:xfrm>
          </p:grpSpPr>
          <p:sp>
            <p:nvSpPr>
              <p:cNvPr id="1720" name="Google Shape;1720;p20"/>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1721" name="Google Shape;1721;p20"/>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1722" name="Google Shape;1722;p20"/>
              <p:cNvGrpSpPr/>
              <p:nvPr/>
            </p:nvGrpSpPr>
            <p:grpSpPr>
              <a:xfrm>
                <a:off x="1015525" y="313175"/>
                <a:ext cx="184510" cy="164017"/>
                <a:chOff x="7228702" y="774508"/>
                <a:chExt cx="285046" cy="253347"/>
              </a:xfrm>
            </p:grpSpPr>
            <p:grpSp>
              <p:nvGrpSpPr>
                <p:cNvPr id="1723" name="Google Shape;1723;p20"/>
                <p:cNvGrpSpPr/>
                <p:nvPr/>
              </p:nvGrpSpPr>
              <p:grpSpPr>
                <a:xfrm>
                  <a:off x="7313001" y="774508"/>
                  <a:ext cx="200747" cy="228523"/>
                  <a:chOff x="7313001" y="774508"/>
                  <a:chExt cx="200747" cy="228523"/>
                </a:xfrm>
              </p:grpSpPr>
              <p:sp>
                <p:nvSpPr>
                  <p:cNvPr id="1724" name="Google Shape;1724;p20"/>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725" name="Google Shape;1725;p20"/>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726" name="Google Shape;1726;p20"/>
                <p:cNvGrpSpPr/>
                <p:nvPr/>
              </p:nvGrpSpPr>
              <p:grpSpPr>
                <a:xfrm>
                  <a:off x="7228702" y="809455"/>
                  <a:ext cx="200757" cy="218400"/>
                  <a:chOff x="7269477" y="781280"/>
                  <a:chExt cx="200757" cy="218400"/>
                </a:xfrm>
              </p:grpSpPr>
              <p:sp>
                <p:nvSpPr>
                  <p:cNvPr id="1727" name="Google Shape;1727;p20"/>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728" name="Google Shape;1728;p20"/>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1729" name="Google Shape;1729;p20"/>
            <p:cNvGrpSpPr/>
            <p:nvPr/>
          </p:nvGrpSpPr>
          <p:grpSpPr>
            <a:xfrm>
              <a:off x="812189" y="664537"/>
              <a:ext cx="800559" cy="204209"/>
              <a:chOff x="747420" y="664537"/>
              <a:chExt cx="800559" cy="204209"/>
            </a:xfrm>
          </p:grpSpPr>
          <p:grpSp>
            <p:nvGrpSpPr>
              <p:cNvPr id="1730" name="Google Shape;1730;p20"/>
              <p:cNvGrpSpPr/>
              <p:nvPr/>
            </p:nvGrpSpPr>
            <p:grpSpPr>
              <a:xfrm>
                <a:off x="1339984" y="664537"/>
                <a:ext cx="207995" cy="204209"/>
                <a:chOff x="1541700" y="658850"/>
                <a:chExt cx="253838" cy="249218"/>
              </a:xfrm>
            </p:grpSpPr>
            <p:sp>
              <p:nvSpPr>
                <p:cNvPr id="1731" name="Google Shape;1731;p20"/>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2" name="Google Shape;1732;p20"/>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733" name="Google Shape;1733;p20"/>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1734" name="Google Shape;1734;p20"/>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sp>
        <p:nvSpPr>
          <p:cNvPr id="1735" name="Google Shape;1735;p20"/>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grpSp>
        <p:nvGrpSpPr>
          <p:cNvPr id="1736" name="Google Shape;1736;p20"/>
          <p:cNvGrpSpPr/>
          <p:nvPr/>
        </p:nvGrpSpPr>
        <p:grpSpPr>
          <a:xfrm rot="2700000">
            <a:off x="8083129" y="5635301"/>
            <a:ext cx="437483" cy="503935"/>
            <a:chOff x="3150425" y="3024575"/>
            <a:chExt cx="130350" cy="150150"/>
          </a:xfrm>
        </p:grpSpPr>
        <p:sp>
          <p:nvSpPr>
            <p:cNvPr id="1737" name="Google Shape;1737;p20"/>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8" name="Google Shape;1738;p20"/>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9" name="Google Shape;1739;p20"/>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0" name="Google Shape;1740;p20"/>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1" name="Google Shape;1741;p20"/>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2" name="Google Shape;1742;p20"/>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3" name="Google Shape;1743;p20"/>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4" name="Google Shape;1744;p20"/>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745" name="Google Shape;1745;p20"/>
          <p:cNvSpPr txBox="1">
            <a:spLocks noGrp="1"/>
          </p:cNvSpPr>
          <p:nvPr>
            <p:ph type="subTitle" idx="1"/>
          </p:nvPr>
        </p:nvSpPr>
        <p:spPr>
          <a:xfrm>
            <a:off x="1633200" y="4084217"/>
            <a:ext cx="27564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3467"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3200" b="1">
                <a:latin typeface="Gaegu"/>
                <a:ea typeface="Gaegu"/>
                <a:cs typeface="Gaegu"/>
                <a:sym typeface="Gaegu"/>
              </a:defRPr>
            </a:lvl2pPr>
            <a:lvl3pPr lvl="2" algn="ctr" rtl="0">
              <a:lnSpc>
                <a:spcPct val="100000"/>
              </a:lnSpc>
              <a:spcBef>
                <a:spcPts val="0"/>
              </a:spcBef>
              <a:spcAft>
                <a:spcPts val="0"/>
              </a:spcAft>
              <a:buSzPts val="2400"/>
              <a:buFont typeface="Gaegu"/>
              <a:buNone/>
              <a:defRPr sz="3200" b="1">
                <a:latin typeface="Gaegu"/>
                <a:ea typeface="Gaegu"/>
                <a:cs typeface="Gaegu"/>
                <a:sym typeface="Gaegu"/>
              </a:defRPr>
            </a:lvl3pPr>
            <a:lvl4pPr lvl="3" algn="ctr" rtl="0">
              <a:lnSpc>
                <a:spcPct val="100000"/>
              </a:lnSpc>
              <a:spcBef>
                <a:spcPts val="0"/>
              </a:spcBef>
              <a:spcAft>
                <a:spcPts val="0"/>
              </a:spcAft>
              <a:buSzPts val="2400"/>
              <a:buFont typeface="Gaegu"/>
              <a:buNone/>
              <a:defRPr sz="3200" b="1">
                <a:latin typeface="Gaegu"/>
                <a:ea typeface="Gaegu"/>
                <a:cs typeface="Gaegu"/>
                <a:sym typeface="Gaegu"/>
              </a:defRPr>
            </a:lvl4pPr>
            <a:lvl5pPr lvl="4" algn="ctr" rtl="0">
              <a:lnSpc>
                <a:spcPct val="100000"/>
              </a:lnSpc>
              <a:spcBef>
                <a:spcPts val="0"/>
              </a:spcBef>
              <a:spcAft>
                <a:spcPts val="0"/>
              </a:spcAft>
              <a:buSzPts val="2400"/>
              <a:buFont typeface="Gaegu"/>
              <a:buNone/>
              <a:defRPr sz="3200" b="1">
                <a:latin typeface="Gaegu"/>
                <a:ea typeface="Gaegu"/>
                <a:cs typeface="Gaegu"/>
                <a:sym typeface="Gaegu"/>
              </a:defRPr>
            </a:lvl5pPr>
            <a:lvl6pPr lvl="5" algn="ctr" rtl="0">
              <a:lnSpc>
                <a:spcPct val="100000"/>
              </a:lnSpc>
              <a:spcBef>
                <a:spcPts val="0"/>
              </a:spcBef>
              <a:spcAft>
                <a:spcPts val="0"/>
              </a:spcAft>
              <a:buSzPts val="2400"/>
              <a:buFont typeface="Gaegu"/>
              <a:buNone/>
              <a:defRPr sz="3200" b="1">
                <a:latin typeface="Gaegu"/>
                <a:ea typeface="Gaegu"/>
                <a:cs typeface="Gaegu"/>
                <a:sym typeface="Gaegu"/>
              </a:defRPr>
            </a:lvl6pPr>
            <a:lvl7pPr lvl="6" algn="ctr" rtl="0">
              <a:lnSpc>
                <a:spcPct val="100000"/>
              </a:lnSpc>
              <a:spcBef>
                <a:spcPts val="0"/>
              </a:spcBef>
              <a:spcAft>
                <a:spcPts val="0"/>
              </a:spcAft>
              <a:buSzPts val="2400"/>
              <a:buFont typeface="Gaegu"/>
              <a:buNone/>
              <a:defRPr sz="3200" b="1">
                <a:latin typeface="Gaegu"/>
                <a:ea typeface="Gaegu"/>
                <a:cs typeface="Gaegu"/>
                <a:sym typeface="Gaegu"/>
              </a:defRPr>
            </a:lvl7pPr>
            <a:lvl8pPr lvl="7" algn="ctr" rtl="0">
              <a:lnSpc>
                <a:spcPct val="100000"/>
              </a:lnSpc>
              <a:spcBef>
                <a:spcPts val="0"/>
              </a:spcBef>
              <a:spcAft>
                <a:spcPts val="0"/>
              </a:spcAft>
              <a:buSzPts val="2400"/>
              <a:buFont typeface="Gaegu"/>
              <a:buNone/>
              <a:defRPr sz="3200" b="1">
                <a:latin typeface="Gaegu"/>
                <a:ea typeface="Gaegu"/>
                <a:cs typeface="Gaegu"/>
                <a:sym typeface="Gaegu"/>
              </a:defRPr>
            </a:lvl8pPr>
            <a:lvl9pPr lvl="8" algn="ct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1746" name="Google Shape;1746;p20"/>
          <p:cNvSpPr txBox="1">
            <a:spLocks noGrp="1"/>
          </p:cNvSpPr>
          <p:nvPr>
            <p:ph type="subTitle" idx="2"/>
          </p:nvPr>
        </p:nvSpPr>
        <p:spPr>
          <a:xfrm>
            <a:off x="1633200" y="4710617"/>
            <a:ext cx="2756400" cy="763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1747" name="Google Shape;1747;p20"/>
          <p:cNvSpPr txBox="1">
            <a:spLocks noGrp="1"/>
          </p:cNvSpPr>
          <p:nvPr>
            <p:ph type="subTitle" idx="3"/>
          </p:nvPr>
        </p:nvSpPr>
        <p:spPr>
          <a:xfrm>
            <a:off x="7802400" y="4084217"/>
            <a:ext cx="27564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3467"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3200" b="1">
                <a:latin typeface="Gaegu"/>
                <a:ea typeface="Gaegu"/>
                <a:cs typeface="Gaegu"/>
                <a:sym typeface="Gaegu"/>
              </a:defRPr>
            </a:lvl2pPr>
            <a:lvl3pPr lvl="2" algn="ctr" rtl="0">
              <a:lnSpc>
                <a:spcPct val="100000"/>
              </a:lnSpc>
              <a:spcBef>
                <a:spcPts val="0"/>
              </a:spcBef>
              <a:spcAft>
                <a:spcPts val="0"/>
              </a:spcAft>
              <a:buSzPts val="2400"/>
              <a:buFont typeface="Gaegu"/>
              <a:buNone/>
              <a:defRPr sz="3200" b="1">
                <a:latin typeface="Gaegu"/>
                <a:ea typeface="Gaegu"/>
                <a:cs typeface="Gaegu"/>
                <a:sym typeface="Gaegu"/>
              </a:defRPr>
            </a:lvl3pPr>
            <a:lvl4pPr lvl="3" algn="ctr" rtl="0">
              <a:lnSpc>
                <a:spcPct val="100000"/>
              </a:lnSpc>
              <a:spcBef>
                <a:spcPts val="0"/>
              </a:spcBef>
              <a:spcAft>
                <a:spcPts val="0"/>
              </a:spcAft>
              <a:buSzPts val="2400"/>
              <a:buFont typeface="Gaegu"/>
              <a:buNone/>
              <a:defRPr sz="3200" b="1">
                <a:latin typeface="Gaegu"/>
                <a:ea typeface="Gaegu"/>
                <a:cs typeface="Gaegu"/>
                <a:sym typeface="Gaegu"/>
              </a:defRPr>
            </a:lvl4pPr>
            <a:lvl5pPr lvl="4" algn="ctr" rtl="0">
              <a:lnSpc>
                <a:spcPct val="100000"/>
              </a:lnSpc>
              <a:spcBef>
                <a:spcPts val="0"/>
              </a:spcBef>
              <a:spcAft>
                <a:spcPts val="0"/>
              </a:spcAft>
              <a:buSzPts val="2400"/>
              <a:buFont typeface="Gaegu"/>
              <a:buNone/>
              <a:defRPr sz="3200" b="1">
                <a:latin typeface="Gaegu"/>
                <a:ea typeface="Gaegu"/>
                <a:cs typeface="Gaegu"/>
                <a:sym typeface="Gaegu"/>
              </a:defRPr>
            </a:lvl5pPr>
            <a:lvl6pPr lvl="5" algn="ctr" rtl="0">
              <a:lnSpc>
                <a:spcPct val="100000"/>
              </a:lnSpc>
              <a:spcBef>
                <a:spcPts val="0"/>
              </a:spcBef>
              <a:spcAft>
                <a:spcPts val="0"/>
              </a:spcAft>
              <a:buSzPts val="2400"/>
              <a:buFont typeface="Gaegu"/>
              <a:buNone/>
              <a:defRPr sz="3200" b="1">
                <a:latin typeface="Gaegu"/>
                <a:ea typeface="Gaegu"/>
                <a:cs typeface="Gaegu"/>
                <a:sym typeface="Gaegu"/>
              </a:defRPr>
            </a:lvl6pPr>
            <a:lvl7pPr lvl="6" algn="ctr" rtl="0">
              <a:lnSpc>
                <a:spcPct val="100000"/>
              </a:lnSpc>
              <a:spcBef>
                <a:spcPts val="0"/>
              </a:spcBef>
              <a:spcAft>
                <a:spcPts val="0"/>
              </a:spcAft>
              <a:buSzPts val="2400"/>
              <a:buFont typeface="Gaegu"/>
              <a:buNone/>
              <a:defRPr sz="3200" b="1">
                <a:latin typeface="Gaegu"/>
                <a:ea typeface="Gaegu"/>
                <a:cs typeface="Gaegu"/>
                <a:sym typeface="Gaegu"/>
              </a:defRPr>
            </a:lvl7pPr>
            <a:lvl8pPr lvl="7" algn="ctr" rtl="0">
              <a:lnSpc>
                <a:spcPct val="100000"/>
              </a:lnSpc>
              <a:spcBef>
                <a:spcPts val="0"/>
              </a:spcBef>
              <a:spcAft>
                <a:spcPts val="0"/>
              </a:spcAft>
              <a:buSzPts val="2400"/>
              <a:buFont typeface="Gaegu"/>
              <a:buNone/>
              <a:defRPr sz="3200" b="1">
                <a:latin typeface="Gaegu"/>
                <a:ea typeface="Gaegu"/>
                <a:cs typeface="Gaegu"/>
                <a:sym typeface="Gaegu"/>
              </a:defRPr>
            </a:lvl8pPr>
            <a:lvl9pPr lvl="8" algn="ct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1748" name="Google Shape;1748;p20"/>
          <p:cNvSpPr txBox="1">
            <a:spLocks noGrp="1"/>
          </p:cNvSpPr>
          <p:nvPr>
            <p:ph type="subTitle" idx="4"/>
          </p:nvPr>
        </p:nvSpPr>
        <p:spPr>
          <a:xfrm>
            <a:off x="7802400" y="4710617"/>
            <a:ext cx="2756400" cy="763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1749" name="Google Shape;1749;p20"/>
          <p:cNvSpPr txBox="1">
            <a:spLocks noGrp="1"/>
          </p:cNvSpPr>
          <p:nvPr>
            <p:ph type="subTitle" idx="5"/>
          </p:nvPr>
        </p:nvSpPr>
        <p:spPr>
          <a:xfrm>
            <a:off x="1633200" y="2065400"/>
            <a:ext cx="27564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3467"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3200" b="1">
                <a:latin typeface="Gaegu"/>
                <a:ea typeface="Gaegu"/>
                <a:cs typeface="Gaegu"/>
                <a:sym typeface="Gaegu"/>
              </a:defRPr>
            </a:lvl2pPr>
            <a:lvl3pPr lvl="2" algn="ctr" rtl="0">
              <a:lnSpc>
                <a:spcPct val="100000"/>
              </a:lnSpc>
              <a:spcBef>
                <a:spcPts val="0"/>
              </a:spcBef>
              <a:spcAft>
                <a:spcPts val="0"/>
              </a:spcAft>
              <a:buSzPts val="2400"/>
              <a:buFont typeface="Gaegu"/>
              <a:buNone/>
              <a:defRPr sz="3200" b="1">
                <a:latin typeface="Gaegu"/>
                <a:ea typeface="Gaegu"/>
                <a:cs typeface="Gaegu"/>
                <a:sym typeface="Gaegu"/>
              </a:defRPr>
            </a:lvl3pPr>
            <a:lvl4pPr lvl="3" algn="ctr" rtl="0">
              <a:lnSpc>
                <a:spcPct val="100000"/>
              </a:lnSpc>
              <a:spcBef>
                <a:spcPts val="0"/>
              </a:spcBef>
              <a:spcAft>
                <a:spcPts val="0"/>
              </a:spcAft>
              <a:buSzPts val="2400"/>
              <a:buFont typeface="Gaegu"/>
              <a:buNone/>
              <a:defRPr sz="3200" b="1">
                <a:latin typeface="Gaegu"/>
                <a:ea typeface="Gaegu"/>
                <a:cs typeface="Gaegu"/>
                <a:sym typeface="Gaegu"/>
              </a:defRPr>
            </a:lvl4pPr>
            <a:lvl5pPr lvl="4" algn="ctr" rtl="0">
              <a:lnSpc>
                <a:spcPct val="100000"/>
              </a:lnSpc>
              <a:spcBef>
                <a:spcPts val="0"/>
              </a:spcBef>
              <a:spcAft>
                <a:spcPts val="0"/>
              </a:spcAft>
              <a:buSzPts val="2400"/>
              <a:buFont typeface="Gaegu"/>
              <a:buNone/>
              <a:defRPr sz="3200" b="1">
                <a:latin typeface="Gaegu"/>
                <a:ea typeface="Gaegu"/>
                <a:cs typeface="Gaegu"/>
                <a:sym typeface="Gaegu"/>
              </a:defRPr>
            </a:lvl5pPr>
            <a:lvl6pPr lvl="5" algn="ctr" rtl="0">
              <a:lnSpc>
                <a:spcPct val="100000"/>
              </a:lnSpc>
              <a:spcBef>
                <a:spcPts val="0"/>
              </a:spcBef>
              <a:spcAft>
                <a:spcPts val="0"/>
              </a:spcAft>
              <a:buSzPts val="2400"/>
              <a:buFont typeface="Gaegu"/>
              <a:buNone/>
              <a:defRPr sz="3200" b="1">
                <a:latin typeface="Gaegu"/>
                <a:ea typeface="Gaegu"/>
                <a:cs typeface="Gaegu"/>
                <a:sym typeface="Gaegu"/>
              </a:defRPr>
            </a:lvl6pPr>
            <a:lvl7pPr lvl="6" algn="ctr" rtl="0">
              <a:lnSpc>
                <a:spcPct val="100000"/>
              </a:lnSpc>
              <a:spcBef>
                <a:spcPts val="0"/>
              </a:spcBef>
              <a:spcAft>
                <a:spcPts val="0"/>
              </a:spcAft>
              <a:buSzPts val="2400"/>
              <a:buFont typeface="Gaegu"/>
              <a:buNone/>
              <a:defRPr sz="3200" b="1">
                <a:latin typeface="Gaegu"/>
                <a:ea typeface="Gaegu"/>
                <a:cs typeface="Gaegu"/>
                <a:sym typeface="Gaegu"/>
              </a:defRPr>
            </a:lvl7pPr>
            <a:lvl8pPr lvl="7" algn="ctr" rtl="0">
              <a:lnSpc>
                <a:spcPct val="100000"/>
              </a:lnSpc>
              <a:spcBef>
                <a:spcPts val="0"/>
              </a:spcBef>
              <a:spcAft>
                <a:spcPts val="0"/>
              </a:spcAft>
              <a:buSzPts val="2400"/>
              <a:buFont typeface="Gaegu"/>
              <a:buNone/>
              <a:defRPr sz="3200" b="1">
                <a:latin typeface="Gaegu"/>
                <a:ea typeface="Gaegu"/>
                <a:cs typeface="Gaegu"/>
                <a:sym typeface="Gaegu"/>
              </a:defRPr>
            </a:lvl8pPr>
            <a:lvl9pPr lvl="8" algn="ct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1750" name="Google Shape;1750;p20"/>
          <p:cNvSpPr txBox="1">
            <a:spLocks noGrp="1"/>
          </p:cNvSpPr>
          <p:nvPr>
            <p:ph type="subTitle" idx="6"/>
          </p:nvPr>
        </p:nvSpPr>
        <p:spPr>
          <a:xfrm>
            <a:off x="1633200" y="2691800"/>
            <a:ext cx="2756400" cy="763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1751" name="Google Shape;1751;p20"/>
          <p:cNvSpPr txBox="1">
            <a:spLocks noGrp="1"/>
          </p:cNvSpPr>
          <p:nvPr>
            <p:ph type="subTitle" idx="7"/>
          </p:nvPr>
        </p:nvSpPr>
        <p:spPr>
          <a:xfrm>
            <a:off x="7802400" y="2065400"/>
            <a:ext cx="27564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3467"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3200" b="1">
                <a:latin typeface="Gaegu"/>
                <a:ea typeface="Gaegu"/>
                <a:cs typeface="Gaegu"/>
                <a:sym typeface="Gaegu"/>
              </a:defRPr>
            </a:lvl2pPr>
            <a:lvl3pPr lvl="2" algn="ctr" rtl="0">
              <a:lnSpc>
                <a:spcPct val="100000"/>
              </a:lnSpc>
              <a:spcBef>
                <a:spcPts val="0"/>
              </a:spcBef>
              <a:spcAft>
                <a:spcPts val="0"/>
              </a:spcAft>
              <a:buSzPts val="2400"/>
              <a:buFont typeface="Gaegu"/>
              <a:buNone/>
              <a:defRPr sz="3200" b="1">
                <a:latin typeface="Gaegu"/>
                <a:ea typeface="Gaegu"/>
                <a:cs typeface="Gaegu"/>
                <a:sym typeface="Gaegu"/>
              </a:defRPr>
            </a:lvl3pPr>
            <a:lvl4pPr lvl="3" algn="ctr" rtl="0">
              <a:lnSpc>
                <a:spcPct val="100000"/>
              </a:lnSpc>
              <a:spcBef>
                <a:spcPts val="0"/>
              </a:spcBef>
              <a:spcAft>
                <a:spcPts val="0"/>
              </a:spcAft>
              <a:buSzPts val="2400"/>
              <a:buFont typeface="Gaegu"/>
              <a:buNone/>
              <a:defRPr sz="3200" b="1">
                <a:latin typeface="Gaegu"/>
                <a:ea typeface="Gaegu"/>
                <a:cs typeface="Gaegu"/>
                <a:sym typeface="Gaegu"/>
              </a:defRPr>
            </a:lvl4pPr>
            <a:lvl5pPr lvl="4" algn="ctr" rtl="0">
              <a:lnSpc>
                <a:spcPct val="100000"/>
              </a:lnSpc>
              <a:spcBef>
                <a:spcPts val="0"/>
              </a:spcBef>
              <a:spcAft>
                <a:spcPts val="0"/>
              </a:spcAft>
              <a:buSzPts val="2400"/>
              <a:buFont typeface="Gaegu"/>
              <a:buNone/>
              <a:defRPr sz="3200" b="1">
                <a:latin typeface="Gaegu"/>
                <a:ea typeface="Gaegu"/>
                <a:cs typeface="Gaegu"/>
                <a:sym typeface="Gaegu"/>
              </a:defRPr>
            </a:lvl5pPr>
            <a:lvl6pPr lvl="5" algn="ctr" rtl="0">
              <a:lnSpc>
                <a:spcPct val="100000"/>
              </a:lnSpc>
              <a:spcBef>
                <a:spcPts val="0"/>
              </a:spcBef>
              <a:spcAft>
                <a:spcPts val="0"/>
              </a:spcAft>
              <a:buSzPts val="2400"/>
              <a:buFont typeface="Gaegu"/>
              <a:buNone/>
              <a:defRPr sz="3200" b="1">
                <a:latin typeface="Gaegu"/>
                <a:ea typeface="Gaegu"/>
                <a:cs typeface="Gaegu"/>
                <a:sym typeface="Gaegu"/>
              </a:defRPr>
            </a:lvl6pPr>
            <a:lvl7pPr lvl="6" algn="ctr" rtl="0">
              <a:lnSpc>
                <a:spcPct val="100000"/>
              </a:lnSpc>
              <a:spcBef>
                <a:spcPts val="0"/>
              </a:spcBef>
              <a:spcAft>
                <a:spcPts val="0"/>
              </a:spcAft>
              <a:buSzPts val="2400"/>
              <a:buFont typeface="Gaegu"/>
              <a:buNone/>
              <a:defRPr sz="3200" b="1">
                <a:latin typeface="Gaegu"/>
                <a:ea typeface="Gaegu"/>
                <a:cs typeface="Gaegu"/>
                <a:sym typeface="Gaegu"/>
              </a:defRPr>
            </a:lvl7pPr>
            <a:lvl8pPr lvl="7" algn="ctr" rtl="0">
              <a:lnSpc>
                <a:spcPct val="100000"/>
              </a:lnSpc>
              <a:spcBef>
                <a:spcPts val="0"/>
              </a:spcBef>
              <a:spcAft>
                <a:spcPts val="0"/>
              </a:spcAft>
              <a:buSzPts val="2400"/>
              <a:buFont typeface="Gaegu"/>
              <a:buNone/>
              <a:defRPr sz="3200" b="1">
                <a:latin typeface="Gaegu"/>
                <a:ea typeface="Gaegu"/>
                <a:cs typeface="Gaegu"/>
                <a:sym typeface="Gaegu"/>
              </a:defRPr>
            </a:lvl8pPr>
            <a:lvl9pPr lvl="8" algn="ct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1752" name="Google Shape;1752;p20"/>
          <p:cNvSpPr txBox="1">
            <a:spLocks noGrp="1"/>
          </p:cNvSpPr>
          <p:nvPr>
            <p:ph type="subTitle" idx="8"/>
          </p:nvPr>
        </p:nvSpPr>
        <p:spPr>
          <a:xfrm>
            <a:off x="7802400" y="2691800"/>
            <a:ext cx="2756400" cy="763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Tree>
    <p:extLst>
      <p:ext uri="{BB962C8B-B14F-4D97-AF65-F5344CB8AC3E}">
        <p14:creationId xmlns:p14="http://schemas.microsoft.com/office/powerpoint/2010/main" val="516976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53"/>
        <p:cNvGrpSpPr/>
        <p:nvPr/>
      </p:nvGrpSpPr>
      <p:grpSpPr>
        <a:xfrm>
          <a:off x="0" y="0"/>
          <a:ext cx="0" cy="0"/>
          <a:chOff x="0" y="0"/>
          <a:chExt cx="0" cy="0"/>
        </a:xfrm>
      </p:grpSpPr>
      <p:grpSp>
        <p:nvGrpSpPr>
          <p:cNvPr id="1754" name="Google Shape;1754;p21"/>
          <p:cNvGrpSpPr/>
          <p:nvPr/>
        </p:nvGrpSpPr>
        <p:grpSpPr>
          <a:xfrm>
            <a:off x="-30671" y="-1"/>
            <a:ext cx="12236753" cy="6857853"/>
            <a:chOff x="-23004" y="-1"/>
            <a:chExt cx="9177565" cy="5143390"/>
          </a:xfrm>
        </p:grpSpPr>
        <p:sp>
          <p:nvSpPr>
            <p:cNvPr id="1755" name="Google Shape;1755;p21"/>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6" name="Google Shape;1756;p21"/>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7" name="Google Shape;1757;p21"/>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8" name="Google Shape;1758;p21"/>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9" name="Google Shape;1759;p21"/>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0" name="Google Shape;1760;p21"/>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1" name="Google Shape;1761;p21"/>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2" name="Google Shape;1762;p21"/>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3" name="Google Shape;1763;p21"/>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4" name="Google Shape;1764;p21"/>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5" name="Google Shape;1765;p21"/>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6" name="Google Shape;1766;p21"/>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7" name="Google Shape;1767;p21"/>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8" name="Google Shape;1768;p21"/>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9" name="Google Shape;1769;p21"/>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0" name="Google Shape;1770;p21"/>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1" name="Google Shape;1771;p21"/>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2" name="Google Shape;1772;p21"/>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3" name="Google Shape;1773;p21"/>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4" name="Google Shape;1774;p21"/>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5" name="Google Shape;1775;p21"/>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6" name="Google Shape;1776;p21"/>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7" name="Google Shape;1777;p21"/>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8" name="Google Shape;1778;p21"/>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9" name="Google Shape;1779;p21"/>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0" name="Google Shape;1780;p21"/>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1" name="Google Shape;1781;p21"/>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2" name="Google Shape;1782;p21"/>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3" name="Google Shape;1783;p21"/>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4" name="Google Shape;1784;p21"/>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5" name="Google Shape;1785;p21"/>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6" name="Google Shape;1786;p21"/>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7" name="Google Shape;1787;p21"/>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8" name="Google Shape;1788;p21"/>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9" name="Google Shape;1789;p21"/>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0" name="Google Shape;1790;p21"/>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1" name="Google Shape;1791;p21"/>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2" name="Google Shape;1792;p21"/>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3" name="Google Shape;1793;p21"/>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4" name="Google Shape;1794;p21"/>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5" name="Google Shape;1795;p21"/>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6" name="Google Shape;1796;p21"/>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7" name="Google Shape;1797;p21"/>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8" name="Google Shape;1798;p21"/>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9" name="Google Shape;1799;p21"/>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0" name="Google Shape;1800;p21"/>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1" name="Google Shape;1801;p21"/>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2" name="Google Shape;1802;p21"/>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3" name="Google Shape;1803;p21"/>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4" name="Google Shape;1804;p21"/>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5" name="Google Shape;1805;p21"/>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6" name="Google Shape;1806;p21"/>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7" name="Google Shape;1807;p21"/>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8" name="Google Shape;1808;p21"/>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9" name="Google Shape;1809;p21"/>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0" name="Google Shape;1810;p21"/>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1" name="Google Shape;1811;p21"/>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2" name="Google Shape;1812;p21"/>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813" name="Google Shape;1813;p21"/>
          <p:cNvSpPr/>
          <p:nvPr/>
        </p:nvSpPr>
        <p:spPr>
          <a:xfrm>
            <a:off x="800800" y="1352000"/>
            <a:ext cx="10590400" cy="499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14" name="Google Shape;1814;p21"/>
          <p:cNvSpPr/>
          <p:nvPr/>
        </p:nvSpPr>
        <p:spPr>
          <a:xfrm>
            <a:off x="693833" y="1029367"/>
            <a:ext cx="2444192" cy="1841165"/>
          </a:xfrm>
          <a:custGeom>
            <a:avLst/>
            <a:gdLst/>
            <a:ahLst/>
            <a:cxnLst/>
            <a:rect l="l" t="t" r="r" b="b"/>
            <a:pathLst>
              <a:path w="13789" h="10387" extrusionOk="0">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815" name="Google Shape;1815;p21"/>
          <p:cNvGrpSpPr/>
          <p:nvPr/>
        </p:nvGrpSpPr>
        <p:grpSpPr>
          <a:xfrm rot="-4591891">
            <a:off x="8924158" y="790580"/>
            <a:ext cx="859429" cy="1469157"/>
            <a:chOff x="478350" y="474400"/>
            <a:chExt cx="344250" cy="588450"/>
          </a:xfrm>
        </p:grpSpPr>
        <p:sp>
          <p:nvSpPr>
            <p:cNvPr id="1816" name="Google Shape;1816;p21"/>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7" name="Google Shape;1817;p21"/>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818" name="Google Shape;1818;p21"/>
          <p:cNvGrpSpPr/>
          <p:nvPr/>
        </p:nvGrpSpPr>
        <p:grpSpPr>
          <a:xfrm rot="-915198">
            <a:off x="9266402" y="5528272"/>
            <a:ext cx="720193" cy="833347"/>
            <a:chOff x="5167900" y="2089900"/>
            <a:chExt cx="177100" cy="204925"/>
          </a:xfrm>
        </p:grpSpPr>
        <p:sp>
          <p:nvSpPr>
            <p:cNvPr id="1819" name="Google Shape;1819;p21"/>
            <p:cNvSpPr/>
            <p:nvPr/>
          </p:nvSpPr>
          <p:spPr>
            <a:xfrm>
              <a:off x="5167900" y="2089900"/>
              <a:ext cx="177100" cy="204925"/>
            </a:xfrm>
            <a:custGeom>
              <a:avLst/>
              <a:gdLst/>
              <a:ahLst/>
              <a:cxnLst/>
              <a:rect l="l" t="t" r="r" b="b"/>
              <a:pathLst>
                <a:path w="7084" h="8197" extrusionOk="0">
                  <a:moveTo>
                    <a:pt x="3520" y="0"/>
                  </a:moveTo>
                  <a:cubicBezTo>
                    <a:pt x="3475" y="0"/>
                    <a:pt x="3429" y="1"/>
                    <a:pt x="3383" y="4"/>
                  </a:cubicBezTo>
                  <a:cubicBezTo>
                    <a:pt x="2508" y="4"/>
                    <a:pt x="1851" y="382"/>
                    <a:pt x="1374" y="959"/>
                  </a:cubicBezTo>
                  <a:cubicBezTo>
                    <a:pt x="1314" y="1018"/>
                    <a:pt x="1254" y="1078"/>
                    <a:pt x="1195" y="1158"/>
                  </a:cubicBezTo>
                  <a:cubicBezTo>
                    <a:pt x="976" y="1456"/>
                    <a:pt x="797" y="1774"/>
                    <a:pt x="637" y="2113"/>
                  </a:cubicBezTo>
                  <a:cubicBezTo>
                    <a:pt x="598" y="2232"/>
                    <a:pt x="558" y="2351"/>
                    <a:pt x="518" y="2451"/>
                  </a:cubicBezTo>
                  <a:cubicBezTo>
                    <a:pt x="339" y="2928"/>
                    <a:pt x="200" y="3406"/>
                    <a:pt x="140" y="3824"/>
                  </a:cubicBezTo>
                  <a:cubicBezTo>
                    <a:pt x="100" y="3983"/>
                    <a:pt x="80" y="4122"/>
                    <a:pt x="60" y="4261"/>
                  </a:cubicBezTo>
                  <a:cubicBezTo>
                    <a:pt x="41" y="4341"/>
                    <a:pt x="41" y="4421"/>
                    <a:pt x="21" y="4500"/>
                  </a:cubicBezTo>
                  <a:cubicBezTo>
                    <a:pt x="1" y="4779"/>
                    <a:pt x="1" y="5057"/>
                    <a:pt x="21" y="5296"/>
                  </a:cubicBezTo>
                  <a:cubicBezTo>
                    <a:pt x="21" y="5415"/>
                    <a:pt x="41" y="5535"/>
                    <a:pt x="60" y="5654"/>
                  </a:cubicBezTo>
                  <a:cubicBezTo>
                    <a:pt x="100" y="5953"/>
                    <a:pt x="160" y="6211"/>
                    <a:pt x="259" y="6470"/>
                  </a:cubicBezTo>
                  <a:cubicBezTo>
                    <a:pt x="299" y="6549"/>
                    <a:pt x="319" y="6629"/>
                    <a:pt x="359" y="6709"/>
                  </a:cubicBezTo>
                  <a:cubicBezTo>
                    <a:pt x="777" y="7544"/>
                    <a:pt x="1592" y="8082"/>
                    <a:pt x="2945" y="8181"/>
                  </a:cubicBezTo>
                  <a:cubicBezTo>
                    <a:pt x="3087" y="8191"/>
                    <a:pt x="3242" y="8196"/>
                    <a:pt x="3407" y="8196"/>
                  </a:cubicBezTo>
                  <a:cubicBezTo>
                    <a:pt x="4237" y="8196"/>
                    <a:pt x="5295" y="8056"/>
                    <a:pt x="5910" y="7624"/>
                  </a:cubicBezTo>
                  <a:cubicBezTo>
                    <a:pt x="6208" y="7405"/>
                    <a:pt x="6447" y="7126"/>
                    <a:pt x="6626" y="6828"/>
                  </a:cubicBezTo>
                  <a:cubicBezTo>
                    <a:pt x="6666" y="6748"/>
                    <a:pt x="6706" y="6669"/>
                    <a:pt x="6746" y="6589"/>
                  </a:cubicBezTo>
                  <a:cubicBezTo>
                    <a:pt x="6865" y="6331"/>
                    <a:pt x="6945" y="6072"/>
                    <a:pt x="7004" y="5793"/>
                  </a:cubicBezTo>
                  <a:cubicBezTo>
                    <a:pt x="7024" y="5694"/>
                    <a:pt x="7024" y="5594"/>
                    <a:pt x="7044" y="5495"/>
                  </a:cubicBezTo>
                  <a:cubicBezTo>
                    <a:pt x="7084" y="5137"/>
                    <a:pt x="7084" y="4799"/>
                    <a:pt x="7064" y="4480"/>
                  </a:cubicBezTo>
                  <a:cubicBezTo>
                    <a:pt x="7064" y="4460"/>
                    <a:pt x="7064" y="4460"/>
                    <a:pt x="7044" y="4440"/>
                  </a:cubicBezTo>
                  <a:cubicBezTo>
                    <a:pt x="7044" y="4321"/>
                    <a:pt x="7024" y="4202"/>
                    <a:pt x="7024" y="4082"/>
                  </a:cubicBezTo>
                  <a:cubicBezTo>
                    <a:pt x="6945" y="3605"/>
                    <a:pt x="6845" y="3127"/>
                    <a:pt x="6686" y="2710"/>
                  </a:cubicBezTo>
                  <a:lnTo>
                    <a:pt x="6666" y="2710"/>
                  </a:lnTo>
                  <a:cubicBezTo>
                    <a:pt x="6606" y="2530"/>
                    <a:pt x="6547" y="2371"/>
                    <a:pt x="6467" y="2212"/>
                  </a:cubicBezTo>
                  <a:cubicBezTo>
                    <a:pt x="6248" y="1735"/>
                    <a:pt x="5950" y="1317"/>
                    <a:pt x="5631" y="979"/>
                  </a:cubicBezTo>
                  <a:cubicBezTo>
                    <a:pt x="5572" y="919"/>
                    <a:pt x="5512" y="859"/>
                    <a:pt x="5472" y="819"/>
                  </a:cubicBezTo>
                  <a:cubicBezTo>
                    <a:pt x="4911" y="295"/>
                    <a:pt x="4244" y="0"/>
                    <a:pt x="35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0" name="Google Shape;1820;p21"/>
            <p:cNvSpPr/>
            <p:nvPr/>
          </p:nvSpPr>
          <p:spPr>
            <a:xfrm>
              <a:off x="5180850" y="2140025"/>
              <a:ext cx="153725" cy="33025"/>
            </a:xfrm>
            <a:custGeom>
              <a:avLst/>
              <a:gdLst/>
              <a:ahLst/>
              <a:cxnLst/>
              <a:rect l="l" t="t" r="r" b="b"/>
              <a:pathLst>
                <a:path w="6149" h="1321" extrusionOk="0">
                  <a:moveTo>
                    <a:pt x="5417" y="0"/>
                  </a:moveTo>
                  <a:cubicBezTo>
                    <a:pt x="5249" y="0"/>
                    <a:pt x="5074" y="67"/>
                    <a:pt x="4895" y="227"/>
                  </a:cubicBezTo>
                  <a:cubicBezTo>
                    <a:pt x="4715" y="406"/>
                    <a:pt x="4616" y="665"/>
                    <a:pt x="4457" y="844"/>
                  </a:cubicBezTo>
                  <a:cubicBezTo>
                    <a:pt x="4349" y="958"/>
                    <a:pt x="4262" y="1003"/>
                    <a:pt x="4185" y="1003"/>
                  </a:cubicBezTo>
                  <a:cubicBezTo>
                    <a:pt x="4020" y="1003"/>
                    <a:pt x="3903" y="795"/>
                    <a:pt x="3741" y="605"/>
                  </a:cubicBezTo>
                  <a:cubicBezTo>
                    <a:pt x="3522" y="366"/>
                    <a:pt x="3283" y="28"/>
                    <a:pt x="2925" y="8"/>
                  </a:cubicBezTo>
                  <a:cubicBezTo>
                    <a:pt x="2904" y="6"/>
                    <a:pt x="2884" y="6"/>
                    <a:pt x="2864" y="6"/>
                  </a:cubicBezTo>
                  <a:cubicBezTo>
                    <a:pt x="2442" y="6"/>
                    <a:pt x="2177" y="400"/>
                    <a:pt x="1930" y="685"/>
                  </a:cubicBezTo>
                  <a:cubicBezTo>
                    <a:pt x="1797" y="858"/>
                    <a:pt x="1672" y="1004"/>
                    <a:pt x="1521" y="1004"/>
                  </a:cubicBezTo>
                  <a:cubicBezTo>
                    <a:pt x="1446" y="1004"/>
                    <a:pt x="1365" y="969"/>
                    <a:pt x="1273" y="884"/>
                  </a:cubicBezTo>
                  <a:cubicBezTo>
                    <a:pt x="1154" y="764"/>
                    <a:pt x="1074" y="605"/>
                    <a:pt x="975" y="466"/>
                  </a:cubicBezTo>
                  <a:cubicBezTo>
                    <a:pt x="741" y="185"/>
                    <a:pt x="519" y="87"/>
                    <a:pt x="300" y="87"/>
                  </a:cubicBezTo>
                  <a:cubicBezTo>
                    <a:pt x="239" y="87"/>
                    <a:pt x="179" y="95"/>
                    <a:pt x="119" y="108"/>
                  </a:cubicBezTo>
                  <a:cubicBezTo>
                    <a:pt x="80" y="227"/>
                    <a:pt x="40" y="346"/>
                    <a:pt x="0" y="446"/>
                  </a:cubicBezTo>
                  <a:cubicBezTo>
                    <a:pt x="99" y="388"/>
                    <a:pt x="201" y="351"/>
                    <a:pt x="305" y="351"/>
                  </a:cubicBezTo>
                  <a:cubicBezTo>
                    <a:pt x="452" y="351"/>
                    <a:pt x="604" y="426"/>
                    <a:pt x="756" y="625"/>
                  </a:cubicBezTo>
                  <a:cubicBezTo>
                    <a:pt x="915" y="804"/>
                    <a:pt x="1035" y="1083"/>
                    <a:pt x="1254" y="1222"/>
                  </a:cubicBezTo>
                  <a:cubicBezTo>
                    <a:pt x="1352" y="1282"/>
                    <a:pt x="1441" y="1308"/>
                    <a:pt x="1524" y="1308"/>
                  </a:cubicBezTo>
                  <a:cubicBezTo>
                    <a:pt x="2050" y="1308"/>
                    <a:pt x="2317" y="259"/>
                    <a:pt x="2867" y="259"/>
                  </a:cubicBezTo>
                  <a:cubicBezTo>
                    <a:pt x="2917" y="259"/>
                    <a:pt x="2969" y="268"/>
                    <a:pt x="3024" y="287"/>
                  </a:cubicBezTo>
                  <a:cubicBezTo>
                    <a:pt x="3452" y="429"/>
                    <a:pt x="3752" y="1321"/>
                    <a:pt x="4238" y="1321"/>
                  </a:cubicBezTo>
                  <a:cubicBezTo>
                    <a:pt x="4295" y="1321"/>
                    <a:pt x="4354" y="1309"/>
                    <a:pt x="4417" y="1282"/>
                  </a:cubicBezTo>
                  <a:cubicBezTo>
                    <a:pt x="4815" y="1102"/>
                    <a:pt x="4855" y="346"/>
                    <a:pt x="5332" y="247"/>
                  </a:cubicBezTo>
                  <a:cubicBezTo>
                    <a:pt x="5358" y="241"/>
                    <a:pt x="5384" y="238"/>
                    <a:pt x="5410" y="238"/>
                  </a:cubicBezTo>
                  <a:cubicBezTo>
                    <a:pt x="5653" y="238"/>
                    <a:pt x="5933" y="471"/>
                    <a:pt x="6148" y="705"/>
                  </a:cubicBezTo>
                  <a:cubicBezTo>
                    <a:pt x="6088" y="525"/>
                    <a:pt x="6029" y="366"/>
                    <a:pt x="5949" y="207"/>
                  </a:cubicBezTo>
                  <a:cubicBezTo>
                    <a:pt x="5782" y="82"/>
                    <a:pt x="5603" y="0"/>
                    <a:pt x="5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1" name="Google Shape;1821;p21"/>
            <p:cNvSpPr/>
            <p:nvPr/>
          </p:nvSpPr>
          <p:spPr>
            <a:xfrm>
              <a:off x="5197750" y="2105375"/>
              <a:ext cx="110950" cy="32875"/>
            </a:xfrm>
            <a:custGeom>
              <a:avLst/>
              <a:gdLst/>
              <a:ahLst/>
              <a:cxnLst/>
              <a:rect l="l" t="t" r="r" b="b"/>
              <a:pathLst>
                <a:path w="4438" h="1315" extrusionOk="0">
                  <a:moveTo>
                    <a:pt x="2216" y="1"/>
                  </a:moveTo>
                  <a:cubicBezTo>
                    <a:pt x="1778" y="1"/>
                    <a:pt x="1507" y="387"/>
                    <a:pt x="1274" y="698"/>
                  </a:cubicBezTo>
                  <a:cubicBezTo>
                    <a:pt x="1128" y="857"/>
                    <a:pt x="1000" y="998"/>
                    <a:pt x="848" y="998"/>
                  </a:cubicBezTo>
                  <a:cubicBezTo>
                    <a:pt x="772" y="998"/>
                    <a:pt x="690" y="963"/>
                    <a:pt x="597" y="877"/>
                  </a:cubicBezTo>
                  <a:cubicBezTo>
                    <a:pt x="478" y="777"/>
                    <a:pt x="398" y="598"/>
                    <a:pt x="299" y="479"/>
                  </a:cubicBezTo>
                  <a:cubicBezTo>
                    <a:pt x="259" y="419"/>
                    <a:pt x="219" y="379"/>
                    <a:pt x="180" y="340"/>
                  </a:cubicBezTo>
                  <a:cubicBezTo>
                    <a:pt x="120" y="399"/>
                    <a:pt x="60" y="459"/>
                    <a:pt x="1" y="539"/>
                  </a:cubicBezTo>
                  <a:cubicBezTo>
                    <a:pt x="40" y="559"/>
                    <a:pt x="60" y="598"/>
                    <a:pt x="80" y="618"/>
                  </a:cubicBezTo>
                  <a:cubicBezTo>
                    <a:pt x="239" y="817"/>
                    <a:pt x="359" y="1076"/>
                    <a:pt x="578" y="1215"/>
                  </a:cubicBezTo>
                  <a:cubicBezTo>
                    <a:pt x="676" y="1275"/>
                    <a:pt x="765" y="1301"/>
                    <a:pt x="848" y="1301"/>
                  </a:cubicBezTo>
                  <a:cubicBezTo>
                    <a:pt x="1371" y="1301"/>
                    <a:pt x="1638" y="268"/>
                    <a:pt x="2181" y="268"/>
                  </a:cubicBezTo>
                  <a:cubicBezTo>
                    <a:pt x="2234" y="268"/>
                    <a:pt x="2290" y="278"/>
                    <a:pt x="2348" y="300"/>
                  </a:cubicBezTo>
                  <a:cubicBezTo>
                    <a:pt x="2776" y="425"/>
                    <a:pt x="3076" y="1314"/>
                    <a:pt x="3562" y="1314"/>
                  </a:cubicBezTo>
                  <a:cubicBezTo>
                    <a:pt x="3619" y="1314"/>
                    <a:pt x="3678" y="1302"/>
                    <a:pt x="3741" y="1275"/>
                  </a:cubicBezTo>
                  <a:cubicBezTo>
                    <a:pt x="4079" y="1136"/>
                    <a:pt x="4159" y="618"/>
                    <a:pt x="4437" y="360"/>
                  </a:cubicBezTo>
                  <a:cubicBezTo>
                    <a:pt x="4378" y="300"/>
                    <a:pt x="4318" y="240"/>
                    <a:pt x="4278" y="200"/>
                  </a:cubicBezTo>
                  <a:cubicBezTo>
                    <a:pt x="4258" y="220"/>
                    <a:pt x="4238" y="220"/>
                    <a:pt x="4219" y="240"/>
                  </a:cubicBezTo>
                  <a:cubicBezTo>
                    <a:pt x="4039" y="419"/>
                    <a:pt x="3940" y="658"/>
                    <a:pt x="3781" y="837"/>
                  </a:cubicBezTo>
                  <a:cubicBezTo>
                    <a:pt x="3673" y="951"/>
                    <a:pt x="3586" y="997"/>
                    <a:pt x="3509" y="997"/>
                  </a:cubicBezTo>
                  <a:cubicBezTo>
                    <a:pt x="3344" y="997"/>
                    <a:pt x="3227" y="788"/>
                    <a:pt x="3065" y="598"/>
                  </a:cubicBezTo>
                  <a:cubicBezTo>
                    <a:pt x="2846" y="360"/>
                    <a:pt x="2607" y="21"/>
                    <a:pt x="2249" y="1"/>
                  </a:cubicBezTo>
                  <a:cubicBezTo>
                    <a:pt x="2238" y="1"/>
                    <a:pt x="2227" y="1"/>
                    <a:pt x="2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2" name="Google Shape;1822;p21"/>
            <p:cNvSpPr/>
            <p:nvPr/>
          </p:nvSpPr>
          <p:spPr>
            <a:xfrm>
              <a:off x="5169400" y="2174525"/>
              <a:ext cx="174625" cy="32875"/>
            </a:xfrm>
            <a:custGeom>
              <a:avLst/>
              <a:gdLst/>
              <a:ahLst/>
              <a:cxnLst/>
              <a:rect l="l" t="t" r="r" b="b"/>
              <a:pathLst>
                <a:path w="6985" h="1315" extrusionOk="0">
                  <a:moveTo>
                    <a:pt x="3350" y="0"/>
                  </a:moveTo>
                  <a:cubicBezTo>
                    <a:pt x="2912" y="0"/>
                    <a:pt x="2640" y="387"/>
                    <a:pt x="2388" y="697"/>
                  </a:cubicBezTo>
                  <a:cubicBezTo>
                    <a:pt x="2255" y="871"/>
                    <a:pt x="2130" y="1008"/>
                    <a:pt x="1979" y="1008"/>
                  </a:cubicBezTo>
                  <a:cubicBezTo>
                    <a:pt x="1904" y="1008"/>
                    <a:pt x="1823" y="975"/>
                    <a:pt x="1731" y="896"/>
                  </a:cubicBezTo>
                  <a:cubicBezTo>
                    <a:pt x="1612" y="777"/>
                    <a:pt x="1532" y="598"/>
                    <a:pt x="1413" y="479"/>
                  </a:cubicBezTo>
                  <a:cubicBezTo>
                    <a:pt x="1198" y="208"/>
                    <a:pt x="984" y="99"/>
                    <a:pt x="773" y="99"/>
                  </a:cubicBezTo>
                  <a:cubicBezTo>
                    <a:pt x="535" y="99"/>
                    <a:pt x="302" y="238"/>
                    <a:pt x="80" y="439"/>
                  </a:cubicBezTo>
                  <a:cubicBezTo>
                    <a:pt x="40" y="598"/>
                    <a:pt x="20" y="737"/>
                    <a:pt x="0" y="876"/>
                  </a:cubicBezTo>
                  <a:cubicBezTo>
                    <a:pt x="219" y="606"/>
                    <a:pt x="480" y="353"/>
                    <a:pt x="755" y="353"/>
                  </a:cubicBezTo>
                  <a:cubicBezTo>
                    <a:pt x="905" y="353"/>
                    <a:pt x="1060" y="428"/>
                    <a:pt x="1214" y="618"/>
                  </a:cubicBezTo>
                  <a:cubicBezTo>
                    <a:pt x="1373" y="817"/>
                    <a:pt x="1493" y="1095"/>
                    <a:pt x="1712" y="1215"/>
                  </a:cubicBezTo>
                  <a:cubicBezTo>
                    <a:pt x="1811" y="1276"/>
                    <a:pt x="1901" y="1302"/>
                    <a:pt x="1985" y="1302"/>
                  </a:cubicBezTo>
                  <a:cubicBezTo>
                    <a:pt x="2509" y="1302"/>
                    <a:pt x="2776" y="272"/>
                    <a:pt x="3324" y="272"/>
                  </a:cubicBezTo>
                  <a:cubicBezTo>
                    <a:pt x="3374" y="272"/>
                    <a:pt x="3427" y="280"/>
                    <a:pt x="3482" y="299"/>
                  </a:cubicBezTo>
                  <a:cubicBezTo>
                    <a:pt x="3891" y="442"/>
                    <a:pt x="4205" y="1314"/>
                    <a:pt x="4693" y="1314"/>
                  </a:cubicBezTo>
                  <a:cubicBezTo>
                    <a:pt x="4751" y="1314"/>
                    <a:pt x="4811" y="1302"/>
                    <a:pt x="4875" y="1274"/>
                  </a:cubicBezTo>
                  <a:cubicBezTo>
                    <a:pt x="5273" y="1115"/>
                    <a:pt x="5313" y="359"/>
                    <a:pt x="5790" y="240"/>
                  </a:cubicBezTo>
                  <a:cubicBezTo>
                    <a:pt x="5812" y="235"/>
                    <a:pt x="5835" y="233"/>
                    <a:pt x="5857" y="233"/>
                  </a:cubicBezTo>
                  <a:cubicBezTo>
                    <a:pt x="6225" y="233"/>
                    <a:pt x="6681" y="810"/>
                    <a:pt x="6924" y="1016"/>
                  </a:cubicBezTo>
                  <a:cubicBezTo>
                    <a:pt x="6944" y="1036"/>
                    <a:pt x="6964" y="1055"/>
                    <a:pt x="6984" y="1055"/>
                  </a:cubicBezTo>
                  <a:cubicBezTo>
                    <a:pt x="6984" y="936"/>
                    <a:pt x="6964" y="817"/>
                    <a:pt x="6964" y="697"/>
                  </a:cubicBezTo>
                  <a:cubicBezTo>
                    <a:pt x="6629" y="376"/>
                    <a:pt x="6265" y="6"/>
                    <a:pt x="5871" y="6"/>
                  </a:cubicBezTo>
                  <a:cubicBezTo>
                    <a:pt x="5704" y="6"/>
                    <a:pt x="5531" y="73"/>
                    <a:pt x="5353" y="240"/>
                  </a:cubicBezTo>
                  <a:cubicBezTo>
                    <a:pt x="5173" y="419"/>
                    <a:pt x="5074" y="658"/>
                    <a:pt x="4895" y="857"/>
                  </a:cubicBezTo>
                  <a:cubicBezTo>
                    <a:pt x="4796" y="968"/>
                    <a:pt x="4714" y="1012"/>
                    <a:pt x="4641" y="1012"/>
                  </a:cubicBezTo>
                  <a:cubicBezTo>
                    <a:pt x="4480" y="1012"/>
                    <a:pt x="4363" y="796"/>
                    <a:pt x="4199" y="618"/>
                  </a:cubicBezTo>
                  <a:cubicBezTo>
                    <a:pt x="3980" y="379"/>
                    <a:pt x="3741" y="41"/>
                    <a:pt x="3383" y="1"/>
                  </a:cubicBezTo>
                  <a:cubicBezTo>
                    <a:pt x="3372" y="1"/>
                    <a:pt x="3361" y="0"/>
                    <a:pt x="3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3" name="Google Shape;1823;p21"/>
            <p:cNvSpPr/>
            <p:nvPr/>
          </p:nvSpPr>
          <p:spPr>
            <a:xfrm>
              <a:off x="5168400" y="2209150"/>
              <a:ext cx="175625" cy="33050"/>
            </a:xfrm>
            <a:custGeom>
              <a:avLst/>
              <a:gdLst/>
              <a:ahLst/>
              <a:cxnLst/>
              <a:rect l="l" t="t" r="r" b="b"/>
              <a:pathLst>
                <a:path w="7025" h="1322" extrusionOk="0">
                  <a:moveTo>
                    <a:pt x="5910" y="1"/>
                  </a:moveTo>
                  <a:cubicBezTo>
                    <a:pt x="5741" y="1"/>
                    <a:pt x="5569" y="71"/>
                    <a:pt x="5393" y="247"/>
                  </a:cubicBezTo>
                  <a:cubicBezTo>
                    <a:pt x="5213" y="427"/>
                    <a:pt x="5114" y="665"/>
                    <a:pt x="4935" y="844"/>
                  </a:cubicBezTo>
                  <a:cubicBezTo>
                    <a:pt x="4834" y="958"/>
                    <a:pt x="4750" y="1004"/>
                    <a:pt x="4676" y="1004"/>
                  </a:cubicBezTo>
                  <a:cubicBezTo>
                    <a:pt x="4518" y="1004"/>
                    <a:pt x="4401" y="795"/>
                    <a:pt x="4239" y="606"/>
                  </a:cubicBezTo>
                  <a:cubicBezTo>
                    <a:pt x="4020" y="367"/>
                    <a:pt x="3781" y="29"/>
                    <a:pt x="3423" y="9"/>
                  </a:cubicBezTo>
                  <a:cubicBezTo>
                    <a:pt x="3402" y="7"/>
                    <a:pt x="3382" y="6"/>
                    <a:pt x="3362" y="6"/>
                  </a:cubicBezTo>
                  <a:cubicBezTo>
                    <a:pt x="2940" y="6"/>
                    <a:pt x="2675" y="400"/>
                    <a:pt x="2428" y="685"/>
                  </a:cubicBezTo>
                  <a:cubicBezTo>
                    <a:pt x="2295" y="859"/>
                    <a:pt x="2170" y="1005"/>
                    <a:pt x="2019" y="1005"/>
                  </a:cubicBezTo>
                  <a:cubicBezTo>
                    <a:pt x="1944" y="1005"/>
                    <a:pt x="1863" y="970"/>
                    <a:pt x="1771" y="884"/>
                  </a:cubicBezTo>
                  <a:cubicBezTo>
                    <a:pt x="1632" y="785"/>
                    <a:pt x="1553" y="606"/>
                    <a:pt x="1453" y="486"/>
                  </a:cubicBezTo>
                  <a:cubicBezTo>
                    <a:pt x="1235" y="208"/>
                    <a:pt x="1014" y="97"/>
                    <a:pt x="797" y="97"/>
                  </a:cubicBezTo>
                  <a:cubicBezTo>
                    <a:pt x="518" y="97"/>
                    <a:pt x="247" y="280"/>
                    <a:pt x="1" y="526"/>
                  </a:cubicBezTo>
                  <a:cubicBezTo>
                    <a:pt x="1" y="645"/>
                    <a:pt x="21" y="765"/>
                    <a:pt x="40" y="884"/>
                  </a:cubicBezTo>
                  <a:cubicBezTo>
                    <a:pt x="259" y="614"/>
                    <a:pt x="520" y="360"/>
                    <a:pt x="795" y="360"/>
                  </a:cubicBezTo>
                  <a:cubicBezTo>
                    <a:pt x="945" y="360"/>
                    <a:pt x="1100" y="436"/>
                    <a:pt x="1254" y="626"/>
                  </a:cubicBezTo>
                  <a:cubicBezTo>
                    <a:pt x="1413" y="824"/>
                    <a:pt x="1513" y="1083"/>
                    <a:pt x="1752" y="1222"/>
                  </a:cubicBezTo>
                  <a:cubicBezTo>
                    <a:pt x="1850" y="1283"/>
                    <a:pt x="1939" y="1309"/>
                    <a:pt x="2021" y="1309"/>
                  </a:cubicBezTo>
                  <a:cubicBezTo>
                    <a:pt x="2544" y="1309"/>
                    <a:pt x="2800" y="260"/>
                    <a:pt x="3362" y="260"/>
                  </a:cubicBezTo>
                  <a:cubicBezTo>
                    <a:pt x="3413" y="260"/>
                    <a:pt x="3466" y="269"/>
                    <a:pt x="3522" y="287"/>
                  </a:cubicBezTo>
                  <a:cubicBezTo>
                    <a:pt x="3932" y="430"/>
                    <a:pt x="4230" y="1321"/>
                    <a:pt x="4730" y="1321"/>
                  </a:cubicBezTo>
                  <a:cubicBezTo>
                    <a:pt x="4789" y="1321"/>
                    <a:pt x="4850" y="1309"/>
                    <a:pt x="4915" y="1282"/>
                  </a:cubicBezTo>
                  <a:cubicBezTo>
                    <a:pt x="5313" y="1103"/>
                    <a:pt x="5333" y="367"/>
                    <a:pt x="5810" y="247"/>
                  </a:cubicBezTo>
                  <a:cubicBezTo>
                    <a:pt x="5839" y="240"/>
                    <a:pt x="5868" y="237"/>
                    <a:pt x="5897" y="237"/>
                  </a:cubicBezTo>
                  <a:cubicBezTo>
                    <a:pt x="6278" y="237"/>
                    <a:pt x="6724" y="802"/>
                    <a:pt x="6964" y="1023"/>
                  </a:cubicBezTo>
                  <a:lnTo>
                    <a:pt x="6984" y="1023"/>
                  </a:lnTo>
                  <a:cubicBezTo>
                    <a:pt x="7004" y="924"/>
                    <a:pt x="7004" y="824"/>
                    <a:pt x="7024" y="725"/>
                  </a:cubicBezTo>
                  <a:cubicBezTo>
                    <a:pt x="6687" y="402"/>
                    <a:pt x="6311" y="1"/>
                    <a:pt x="5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4" name="Google Shape;1824;p21"/>
            <p:cNvSpPr/>
            <p:nvPr/>
          </p:nvSpPr>
          <p:spPr>
            <a:xfrm>
              <a:off x="5174375" y="2243825"/>
              <a:ext cx="162175" cy="33200"/>
            </a:xfrm>
            <a:custGeom>
              <a:avLst/>
              <a:gdLst/>
              <a:ahLst/>
              <a:cxnLst/>
              <a:rect l="l" t="t" r="r" b="b"/>
              <a:pathLst>
                <a:path w="6487" h="1328" extrusionOk="0">
                  <a:moveTo>
                    <a:pt x="5659" y="1"/>
                  </a:moveTo>
                  <a:cubicBezTo>
                    <a:pt x="5495" y="1"/>
                    <a:pt x="5327" y="67"/>
                    <a:pt x="5154" y="233"/>
                  </a:cubicBezTo>
                  <a:cubicBezTo>
                    <a:pt x="4955" y="412"/>
                    <a:pt x="4855" y="651"/>
                    <a:pt x="4696" y="850"/>
                  </a:cubicBezTo>
                  <a:cubicBezTo>
                    <a:pt x="4595" y="964"/>
                    <a:pt x="4511" y="1010"/>
                    <a:pt x="4437" y="1010"/>
                  </a:cubicBezTo>
                  <a:cubicBezTo>
                    <a:pt x="4277" y="1010"/>
                    <a:pt x="4156" y="801"/>
                    <a:pt x="3980" y="611"/>
                  </a:cubicBezTo>
                  <a:cubicBezTo>
                    <a:pt x="3761" y="373"/>
                    <a:pt x="3522" y="34"/>
                    <a:pt x="3184" y="14"/>
                  </a:cubicBezTo>
                  <a:cubicBezTo>
                    <a:pt x="3163" y="13"/>
                    <a:pt x="3143" y="12"/>
                    <a:pt x="3123" y="12"/>
                  </a:cubicBezTo>
                  <a:cubicBezTo>
                    <a:pt x="2701" y="12"/>
                    <a:pt x="2436" y="406"/>
                    <a:pt x="2189" y="691"/>
                  </a:cubicBezTo>
                  <a:cubicBezTo>
                    <a:pt x="2042" y="864"/>
                    <a:pt x="1922" y="1002"/>
                    <a:pt x="1769" y="1002"/>
                  </a:cubicBezTo>
                  <a:cubicBezTo>
                    <a:pt x="1694" y="1002"/>
                    <a:pt x="1611" y="969"/>
                    <a:pt x="1513" y="890"/>
                  </a:cubicBezTo>
                  <a:cubicBezTo>
                    <a:pt x="1393" y="771"/>
                    <a:pt x="1314" y="611"/>
                    <a:pt x="1214" y="472"/>
                  </a:cubicBezTo>
                  <a:cubicBezTo>
                    <a:pt x="995" y="200"/>
                    <a:pt x="775" y="93"/>
                    <a:pt x="561" y="93"/>
                  </a:cubicBezTo>
                  <a:cubicBezTo>
                    <a:pt x="368" y="93"/>
                    <a:pt x="180" y="181"/>
                    <a:pt x="0" y="313"/>
                  </a:cubicBezTo>
                  <a:cubicBezTo>
                    <a:pt x="40" y="392"/>
                    <a:pt x="60" y="472"/>
                    <a:pt x="100" y="552"/>
                  </a:cubicBezTo>
                  <a:cubicBezTo>
                    <a:pt x="239" y="432"/>
                    <a:pt x="388" y="353"/>
                    <a:pt x="543" y="353"/>
                  </a:cubicBezTo>
                  <a:cubicBezTo>
                    <a:pt x="697" y="353"/>
                    <a:pt x="856" y="432"/>
                    <a:pt x="1015" y="631"/>
                  </a:cubicBezTo>
                  <a:cubicBezTo>
                    <a:pt x="1154" y="810"/>
                    <a:pt x="1274" y="1089"/>
                    <a:pt x="1493" y="1208"/>
                  </a:cubicBezTo>
                  <a:cubicBezTo>
                    <a:pt x="1597" y="1273"/>
                    <a:pt x="1691" y="1301"/>
                    <a:pt x="1778" y="1301"/>
                  </a:cubicBezTo>
                  <a:cubicBezTo>
                    <a:pt x="2307" y="1301"/>
                    <a:pt x="2564" y="266"/>
                    <a:pt x="3123" y="266"/>
                  </a:cubicBezTo>
                  <a:cubicBezTo>
                    <a:pt x="3174" y="266"/>
                    <a:pt x="3227" y="274"/>
                    <a:pt x="3283" y="293"/>
                  </a:cubicBezTo>
                  <a:cubicBezTo>
                    <a:pt x="3693" y="435"/>
                    <a:pt x="3991" y="1327"/>
                    <a:pt x="4491" y="1327"/>
                  </a:cubicBezTo>
                  <a:cubicBezTo>
                    <a:pt x="4550" y="1327"/>
                    <a:pt x="4611" y="1315"/>
                    <a:pt x="4676" y="1288"/>
                  </a:cubicBezTo>
                  <a:cubicBezTo>
                    <a:pt x="5074" y="1109"/>
                    <a:pt x="5094" y="353"/>
                    <a:pt x="5571" y="253"/>
                  </a:cubicBezTo>
                  <a:cubicBezTo>
                    <a:pt x="5599" y="247"/>
                    <a:pt x="5626" y="244"/>
                    <a:pt x="5655" y="244"/>
                  </a:cubicBezTo>
                  <a:cubicBezTo>
                    <a:pt x="5892" y="244"/>
                    <a:pt x="6154" y="457"/>
                    <a:pt x="6367" y="671"/>
                  </a:cubicBezTo>
                  <a:cubicBezTo>
                    <a:pt x="6407" y="591"/>
                    <a:pt x="6447" y="512"/>
                    <a:pt x="6487" y="432"/>
                  </a:cubicBezTo>
                  <a:cubicBezTo>
                    <a:pt x="6221" y="204"/>
                    <a:pt x="5947" y="1"/>
                    <a:pt x="56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825" name="Google Shape;1825;p21"/>
          <p:cNvGrpSpPr/>
          <p:nvPr/>
        </p:nvGrpSpPr>
        <p:grpSpPr>
          <a:xfrm>
            <a:off x="800800" y="692400"/>
            <a:ext cx="10590400" cy="659600"/>
            <a:chOff x="600600" y="519300"/>
            <a:chExt cx="7942800" cy="494700"/>
          </a:xfrm>
        </p:grpSpPr>
        <p:sp>
          <p:nvSpPr>
            <p:cNvPr id="1826" name="Google Shape;1826;p21"/>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827" name="Google Shape;1827;p21"/>
            <p:cNvGrpSpPr/>
            <p:nvPr/>
          </p:nvGrpSpPr>
          <p:grpSpPr>
            <a:xfrm>
              <a:off x="7542569" y="681111"/>
              <a:ext cx="789243" cy="171052"/>
              <a:chOff x="733775" y="310686"/>
              <a:chExt cx="789243" cy="171052"/>
            </a:xfrm>
          </p:grpSpPr>
          <p:sp>
            <p:nvSpPr>
              <p:cNvPr id="1828" name="Google Shape;1828;p21"/>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1829" name="Google Shape;1829;p21"/>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1830" name="Google Shape;1830;p21"/>
              <p:cNvGrpSpPr/>
              <p:nvPr/>
            </p:nvGrpSpPr>
            <p:grpSpPr>
              <a:xfrm>
                <a:off x="1015525" y="313175"/>
                <a:ext cx="184510" cy="164017"/>
                <a:chOff x="7228702" y="774508"/>
                <a:chExt cx="285046" cy="253347"/>
              </a:xfrm>
            </p:grpSpPr>
            <p:grpSp>
              <p:nvGrpSpPr>
                <p:cNvPr id="1831" name="Google Shape;1831;p21"/>
                <p:cNvGrpSpPr/>
                <p:nvPr/>
              </p:nvGrpSpPr>
              <p:grpSpPr>
                <a:xfrm>
                  <a:off x="7313001" y="774508"/>
                  <a:ext cx="200747" cy="228523"/>
                  <a:chOff x="7313001" y="774508"/>
                  <a:chExt cx="200747" cy="228523"/>
                </a:xfrm>
              </p:grpSpPr>
              <p:sp>
                <p:nvSpPr>
                  <p:cNvPr id="1832" name="Google Shape;1832;p21"/>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833" name="Google Shape;1833;p21"/>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834" name="Google Shape;1834;p21"/>
                <p:cNvGrpSpPr/>
                <p:nvPr/>
              </p:nvGrpSpPr>
              <p:grpSpPr>
                <a:xfrm>
                  <a:off x="7228702" y="809455"/>
                  <a:ext cx="200757" cy="218400"/>
                  <a:chOff x="7269477" y="781280"/>
                  <a:chExt cx="200757" cy="218400"/>
                </a:xfrm>
              </p:grpSpPr>
              <p:sp>
                <p:nvSpPr>
                  <p:cNvPr id="1835" name="Google Shape;1835;p21"/>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836" name="Google Shape;1836;p21"/>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1837" name="Google Shape;1837;p21"/>
            <p:cNvGrpSpPr/>
            <p:nvPr/>
          </p:nvGrpSpPr>
          <p:grpSpPr>
            <a:xfrm>
              <a:off x="812189" y="664537"/>
              <a:ext cx="800559" cy="204209"/>
              <a:chOff x="747420" y="664537"/>
              <a:chExt cx="800559" cy="204209"/>
            </a:xfrm>
          </p:grpSpPr>
          <p:grpSp>
            <p:nvGrpSpPr>
              <p:cNvPr id="1838" name="Google Shape;1838;p21"/>
              <p:cNvGrpSpPr/>
              <p:nvPr/>
            </p:nvGrpSpPr>
            <p:grpSpPr>
              <a:xfrm>
                <a:off x="1339984" y="664537"/>
                <a:ext cx="207995" cy="204209"/>
                <a:chOff x="1541700" y="658850"/>
                <a:chExt cx="253838" cy="249218"/>
              </a:xfrm>
            </p:grpSpPr>
            <p:sp>
              <p:nvSpPr>
                <p:cNvPr id="1839" name="Google Shape;1839;p21"/>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40" name="Google Shape;1840;p21"/>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841" name="Google Shape;1841;p21"/>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1842" name="Google Shape;1842;p21"/>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sp>
        <p:nvSpPr>
          <p:cNvPr id="1843" name="Google Shape;1843;p21"/>
          <p:cNvSpPr/>
          <p:nvPr/>
        </p:nvSpPr>
        <p:spPr>
          <a:xfrm>
            <a:off x="7966768" y="5515302"/>
            <a:ext cx="3451467" cy="859433"/>
          </a:xfrm>
          <a:custGeom>
            <a:avLst/>
            <a:gdLst/>
            <a:ahLst/>
            <a:cxnLst/>
            <a:rect l="l" t="t" r="r" b="b"/>
            <a:pathLst>
              <a:path w="103544" h="25783" extrusionOk="0">
                <a:moveTo>
                  <a:pt x="5928" y="25504"/>
                </a:moveTo>
                <a:cubicBezTo>
                  <a:pt x="19744" y="26038"/>
                  <a:pt x="75739" y="25735"/>
                  <a:pt x="91923" y="25183"/>
                </a:cubicBezTo>
                <a:cubicBezTo>
                  <a:pt x="108107" y="24631"/>
                  <a:pt x="101894" y="26323"/>
                  <a:pt x="103033" y="22192"/>
                </a:cubicBezTo>
                <a:cubicBezTo>
                  <a:pt x="104173" y="18061"/>
                  <a:pt x="103674" y="2660"/>
                  <a:pt x="98760" y="399"/>
                </a:cubicBezTo>
                <a:cubicBezTo>
                  <a:pt x="93846" y="-1862"/>
                  <a:pt x="79638" y="6115"/>
                  <a:pt x="73549" y="8625"/>
                </a:cubicBezTo>
                <a:cubicBezTo>
                  <a:pt x="67460" y="11136"/>
                  <a:pt x="68458" y="14981"/>
                  <a:pt x="62226" y="15462"/>
                </a:cubicBezTo>
                <a:cubicBezTo>
                  <a:pt x="55995" y="15943"/>
                  <a:pt x="42944" y="10833"/>
                  <a:pt x="36160" y="11509"/>
                </a:cubicBezTo>
                <a:cubicBezTo>
                  <a:pt x="29377" y="12186"/>
                  <a:pt x="26047" y="17776"/>
                  <a:pt x="21525" y="19521"/>
                </a:cubicBezTo>
                <a:cubicBezTo>
                  <a:pt x="17003" y="21266"/>
                  <a:pt x="11626" y="20981"/>
                  <a:pt x="9026" y="21978"/>
                </a:cubicBezTo>
                <a:cubicBezTo>
                  <a:pt x="6427" y="22975"/>
                  <a:pt x="-7888" y="24970"/>
                  <a:pt x="5928" y="25504"/>
                </a:cubicBezTo>
                <a:close/>
              </a:path>
            </a:pathLst>
          </a:custGeom>
          <a:solidFill>
            <a:schemeClr val="accent6"/>
          </a:solidFill>
          <a:ln>
            <a:noFill/>
          </a:ln>
        </p:spPr>
      </p:sp>
      <p:sp>
        <p:nvSpPr>
          <p:cNvPr id="1844" name="Google Shape;1844;p21"/>
          <p:cNvSpPr/>
          <p:nvPr/>
        </p:nvSpPr>
        <p:spPr>
          <a:xfrm>
            <a:off x="2553134" y="1351999"/>
            <a:ext cx="720197" cy="579557"/>
          </a:xfrm>
          <a:custGeom>
            <a:avLst/>
            <a:gdLst/>
            <a:ahLst/>
            <a:cxnLst/>
            <a:rect l="l" t="t" r="r" b="b"/>
            <a:pathLst>
              <a:path w="23956" h="19280" extrusionOk="0">
                <a:moveTo>
                  <a:pt x="14843" y="0"/>
                </a:moveTo>
                <a:lnTo>
                  <a:pt x="10546" y="7402"/>
                </a:lnTo>
                <a:lnTo>
                  <a:pt x="4119" y="995"/>
                </a:lnTo>
                <a:lnTo>
                  <a:pt x="8795" y="7402"/>
                </a:lnTo>
                <a:lnTo>
                  <a:pt x="1" y="7163"/>
                </a:lnTo>
                <a:lnTo>
                  <a:pt x="7999" y="9551"/>
                </a:lnTo>
                <a:lnTo>
                  <a:pt x="637" y="14942"/>
                </a:lnTo>
                <a:lnTo>
                  <a:pt x="8854" y="12356"/>
                </a:lnTo>
                <a:lnTo>
                  <a:pt x="8854" y="12356"/>
                </a:lnTo>
                <a:cubicBezTo>
                  <a:pt x="8854" y="12356"/>
                  <a:pt x="8158" y="19240"/>
                  <a:pt x="8417" y="19280"/>
                </a:cubicBezTo>
                <a:cubicBezTo>
                  <a:pt x="8417" y="19280"/>
                  <a:pt x="8418" y="19280"/>
                  <a:pt x="8418" y="19280"/>
                </a:cubicBezTo>
                <a:cubicBezTo>
                  <a:pt x="8702" y="19280"/>
                  <a:pt x="11063" y="12436"/>
                  <a:pt x="11063" y="12436"/>
                </a:cubicBezTo>
                <a:lnTo>
                  <a:pt x="19220" y="17867"/>
                </a:lnTo>
                <a:lnTo>
                  <a:pt x="19220" y="17867"/>
                </a:lnTo>
                <a:lnTo>
                  <a:pt x="13252" y="10824"/>
                </a:lnTo>
                <a:lnTo>
                  <a:pt x="23956" y="10864"/>
                </a:lnTo>
                <a:lnTo>
                  <a:pt x="13351" y="8337"/>
                </a:lnTo>
                <a:lnTo>
                  <a:pt x="148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845" name="Google Shape;1845;p21"/>
          <p:cNvGrpSpPr/>
          <p:nvPr/>
        </p:nvGrpSpPr>
        <p:grpSpPr>
          <a:xfrm>
            <a:off x="10339873" y="5400985"/>
            <a:ext cx="551075" cy="487771"/>
            <a:chOff x="3279750" y="4755375"/>
            <a:chExt cx="144725" cy="128100"/>
          </a:xfrm>
        </p:grpSpPr>
        <p:sp>
          <p:nvSpPr>
            <p:cNvPr id="1846" name="Google Shape;1846;p21"/>
            <p:cNvSpPr/>
            <p:nvPr/>
          </p:nvSpPr>
          <p:spPr>
            <a:xfrm>
              <a:off x="3279750" y="4755375"/>
              <a:ext cx="144725" cy="128100"/>
            </a:xfrm>
            <a:custGeom>
              <a:avLst/>
              <a:gdLst/>
              <a:ahLst/>
              <a:cxnLst/>
              <a:rect l="l" t="t" r="r" b="b"/>
              <a:pathLst>
                <a:path w="5789" h="5124" extrusionOk="0">
                  <a:moveTo>
                    <a:pt x="3097" y="1"/>
                  </a:moveTo>
                  <a:cubicBezTo>
                    <a:pt x="3055" y="1"/>
                    <a:pt x="3011" y="3"/>
                    <a:pt x="2965" y="8"/>
                  </a:cubicBezTo>
                  <a:cubicBezTo>
                    <a:pt x="2030" y="148"/>
                    <a:pt x="2348" y="1302"/>
                    <a:pt x="2567" y="1938"/>
                  </a:cubicBezTo>
                  <a:cubicBezTo>
                    <a:pt x="2378" y="1445"/>
                    <a:pt x="1787" y="877"/>
                    <a:pt x="1272" y="877"/>
                  </a:cubicBezTo>
                  <a:cubicBezTo>
                    <a:pt x="1082" y="877"/>
                    <a:pt x="902" y="954"/>
                    <a:pt x="757" y="1143"/>
                  </a:cubicBezTo>
                  <a:cubicBezTo>
                    <a:pt x="1" y="2137"/>
                    <a:pt x="1533" y="2515"/>
                    <a:pt x="2169" y="2515"/>
                  </a:cubicBezTo>
                  <a:cubicBezTo>
                    <a:pt x="1473" y="2515"/>
                    <a:pt x="200" y="2515"/>
                    <a:pt x="438" y="3530"/>
                  </a:cubicBezTo>
                  <a:cubicBezTo>
                    <a:pt x="510" y="3845"/>
                    <a:pt x="761" y="3969"/>
                    <a:pt x="1065" y="3969"/>
                  </a:cubicBezTo>
                  <a:cubicBezTo>
                    <a:pt x="1519" y="3969"/>
                    <a:pt x="2091" y="3690"/>
                    <a:pt x="2354" y="3352"/>
                  </a:cubicBezTo>
                  <a:lnTo>
                    <a:pt x="2354" y="3352"/>
                  </a:lnTo>
                  <a:cubicBezTo>
                    <a:pt x="1937" y="4109"/>
                    <a:pt x="1599" y="5067"/>
                    <a:pt x="2766" y="5122"/>
                  </a:cubicBezTo>
                  <a:cubicBezTo>
                    <a:pt x="2785" y="5123"/>
                    <a:pt x="2804" y="5123"/>
                    <a:pt x="2823" y="5123"/>
                  </a:cubicBezTo>
                  <a:cubicBezTo>
                    <a:pt x="3696" y="5123"/>
                    <a:pt x="3575" y="4206"/>
                    <a:pt x="3244" y="3212"/>
                  </a:cubicBezTo>
                  <a:lnTo>
                    <a:pt x="3244" y="3212"/>
                  </a:lnTo>
                  <a:cubicBezTo>
                    <a:pt x="3554" y="3899"/>
                    <a:pt x="4083" y="4413"/>
                    <a:pt x="4559" y="4413"/>
                  </a:cubicBezTo>
                  <a:cubicBezTo>
                    <a:pt x="4786" y="4413"/>
                    <a:pt x="5000" y="4297"/>
                    <a:pt x="5174" y="4028"/>
                  </a:cubicBezTo>
                  <a:cubicBezTo>
                    <a:pt x="5609" y="3334"/>
                    <a:pt x="5040" y="2898"/>
                    <a:pt x="3759" y="2697"/>
                  </a:cubicBezTo>
                  <a:lnTo>
                    <a:pt x="3759" y="2697"/>
                  </a:lnTo>
                  <a:cubicBezTo>
                    <a:pt x="3920" y="2722"/>
                    <a:pt x="4078" y="2734"/>
                    <a:pt x="4229" y="2734"/>
                  </a:cubicBezTo>
                  <a:cubicBezTo>
                    <a:pt x="5133" y="2734"/>
                    <a:pt x="5788" y="2301"/>
                    <a:pt x="5432" y="1521"/>
                  </a:cubicBezTo>
                  <a:cubicBezTo>
                    <a:pt x="5295" y="1219"/>
                    <a:pt x="5074" y="1099"/>
                    <a:pt x="4825" y="1099"/>
                  </a:cubicBezTo>
                  <a:cubicBezTo>
                    <a:pt x="4352" y="1099"/>
                    <a:pt x="3783" y="1535"/>
                    <a:pt x="3522" y="1978"/>
                  </a:cubicBezTo>
                  <a:cubicBezTo>
                    <a:pt x="3846" y="1236"/>
                    <a:pt x="4024" y="1"/>
                    <a:pt x="3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47" name="Google Shape;1847;p21"/>
            <p:cNvSpPr/>
            <p:nvPr/>
          </p:nvSpPr>
          <p:spPr>
            <a:xfrm>
              <a:off x="3324800" y="4798525"/>
              <a:ext cx="57975" cy="41975"/>
            </a:xfrm>
            <a:custGeom>
              <a:avLst/>
              <a:gdLst/>
              <a:ahLst/>
              <a:cxnLst/>
              <a:rect l="l" t="t" r="r" b="b"/>
              <a:pathLst>
                <a:path w="2319" h="1679" extrusionOk="0">
                  <a:moveTo>
                    <a:pt x="1142" y="0"/>
                  </a:moveTo>
                  <a:cubicBezTo>
                    <a:pt x="60" y="0"/>
                    <a:pt x="0" y="1533"/>
                    <a:pt x="964" y="1665"/>
                  </a:cubicBezTo>
                  <a:cubicBezTo>
                    <a:pt x="1034" y="1674"/>
                    <a:pt x="1100" y="1678"/>
                    <a:pt x="1162" y="1678"/>
                  </a:cubicBezTo>
                  <a:cubicBezTo>
                    <a:pt x="2318" y="1678"/>
                    <a:pt x="2304" y="183"/>
                    <a:pt x="1322" y="13"/>
                  </a:cubicBezTo>
                  <a:cubicBezTo>
                    <a:pt x="1259" y="4"/>
                    <a:pt x="1199" y="0"/>
                    <a:pt x="1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848" name="Google Shape;1848;p21"/>
          <p:cNvSpPr/>
          <p:nvPr/>
        </p:nvSpPr>
        <p:spPr>
          <a:xfrm rot="3726270">
            <a:off x="1001336" y="5448259"/>
            <a:ext cx="1152429" cy="993503"/>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49" name="Google Shape;1849;p21"/>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850" name="Google Shape;1850;p21"/>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51" name="Google Shape;1851;p21"/>
          <p:cNvSpPr txBox="1">
            <a:spLocks noGrp="1"/>
          </p:cNvSpPr>
          <p:nvPr>
            <p:ph type="title" idx="2" hasCustomPrompt="1"/>
          </p:nvPr>
        </p:nvSpPr>
        <p:spPr>
          <a:xfrm>
            <a:off x="1189800" y="2691733"/>
            <a:ext cx="2956800" cy="13192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7200"/>
              <a:buNone/>
              <a:defRPr sz="6400">
                <a:solidFill>
                  <a:schemeClr val="accent3"/>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1852" name="Google Shape;1852;p21"/>
          <p:cNvSpPr txBox="1">
            <a:spLocks noGrp="1"/>
          </p:cNvSpPr>
          <p:nvPr>
            <p:ph type="subTitle" idx="1"/>
          </p:nvPr>
        </p:nvSpPr>
        <p:spPr>
          <a:xfrm>
            <a:off x="1189815" y="4010933"/>
            <a:ext cx="2956800" cy="10124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1853" name="Google Shape;1853;p21"/>
          <p:cNvSpPr txBox="1">
            <a:spLocks noGrp="1"/>
          </p:cNvSpPr>
          <p:nvPr>
            <p:ph type="title" idx="3" hasCustomPrompt="1"/>
          </p:nvPr>
        </p:nvSpPr>
        <p:spPr>
          <a:xfrm>
            <a:off x="4617593" y="2691733"/>
            <a:ext cx="2956800" cy="13192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7200"/>
              <a:buNone/>
              <a:defRPr sz="6400">
                <a:solidFill>
                  <a:schemeClr val="accent3"/>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1854" name="Google Shape;1854;p21"/>
          <p:cNvSpPr txBox="1">
            <a:spLocks noGrp="1"/>
          </p:cNvSpPr>
          <p:nvPr>
            <p:ph type="subTitle" idx="4"/>
          </p:nvPr>
        </p:nvSpPr>
        <p:spPr>
          <a:xfrm>
            <a:off x="4617607" y="4010933"/>
            <a:ext cx="2956800" cy="10124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1855" name="Google Shape;1855;p21"/>
          <p:cNvSpPr txBox="1">
            <a:spLocks noGrp="1"/>
          </p:cNvSpPr>
          <p:nvPr>
            <p:ph type="title" idx="5" hasCustomPrompt="1"/>
          </p:nvPr>
        </p:nvSpPr>
        <p:spPr>
          <a:xfrm>
            <a:off x="8045533" y="2691733"/>
            <a:ext cx="2956800" cy="13192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7200"/>
              <a:buNone/>
              <a:defRPr sz="6400">
                <a:solidFill>
                  <a:schemeClr val="accent3"/>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1856" name="Google Shape;1856;p21"/>
          <p:cNvSpPr txBox="1">
            <a:spLocks noGrp="1"/>
          </p:cNvSpPr>
          <p:nvPr>
            <p:ph type="subTitle" idx="6"/>
          </p:nvPr>
        </p:nvSpPr>
        <p:spPr>
          <a:xfrm>
            <a:off x="8045548" y="4010933"/>
            <a:ext cx="2956800" cy="10124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Tree>
    <p:extLst>
      <p:ext uri="{BB962C8B-B14F-4D97-AF65-F5344CB8AC3E}">
        <p14:creationId xmlns:p14="http://schemas.microsoft.com/office/powerpoint/2010/main" val="962915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857"/>
        <p:cNvGrpSpPr/>
        <p:nvPr/>
      </p:nvGrpSpPr>
      <p:grpSpPr>
        <a:xfrm>
          <a:off x="0" y="0"/>
          <a:ext cx="0" cy="0"/>
          <a:chOff x="0" y="0"/>
          <a:chExt cx="0" cy="0"/>
        </a:xfrm>
      </p:grpSpPr>
      <p:grpSp>
        <p:nvGrpSpPr>
          <p:cNvPr id="1858" name="Google Shape;1858;p22"/>
          <p:cNvGrpSpPr/>
          <p:nvPr/>
        </p:nvGrpSpPr>
        <p:grpSpPr>
          <a:xfrm>
            <a:off x="-30671" y="-1"/>
            <a:ext cx="12236753" cy="6857853"/>
            <a:chOff x="-23004" y="-1"/>
            <a:chExt cx="9177565" cy="5143390"/>
          </a:xfrm>
        </p:grpSpPr>
        <p:sp>
          <p:nvSpPr>
            <p:cNvPr id="1859" name="Google Shape;1859;p22"/>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60" name="Google Shape;1860;p22"/>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61" name="Google Shape;1861;p22"/>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62" name="Google Shape;1862;p22"/>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63" name="Google Shape;1863;p22"/>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64" name="Google Shape;1864;p22"/>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65" name="Google Shape;1865;p22"/>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66" name="Google Shape;1866;p22"/>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67" name="Google Shape;1867;p22"/>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68" name="Google Shape;1868;p22"/>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69" name="Google Shape;1869;p22"/>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70" name="Google Shape;1870;p22"/>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71" name="Google Shape;1871;p22"/>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72" name="Google Shape;1872;p22"/>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73" name="Google Shape;1873;p22"/>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74" name="Google Shape;1874;p22"/>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75" name="Google Shape;1875;p22"/>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76" name="Google Shape;1876;p22"/>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77" name="Google Shape;1877;p22"/>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78" name="Google Shape;1878;p22"/>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79" name="Google Shape;1879;p22"/>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80" name="Google Shape;1880;p22"/>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81" name="Google Shape;1881;p22"/>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82" name="Google Shape;1882;p22"/>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83" name="Google Shape;1883;p22"/>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84" name="Google Shape;1884;p22"/>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85" name="Google Shape;1885;p22"/>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86" name="Google Shape;1886;p22"/>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87" name="Google Shape;1887;p22"/>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88" name="Google Shape;1888;p22"/>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89" name="Google Shape;1889;p22"/>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90" name="Google Shape;1890;p22"/>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91" name="Google Shape;1891;p22"/>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92" name="Google Shape;1892;p22"/>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93" name="Google Shape;1893;p22"/>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94" name="Google Shape;1894;p22"/>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95" name="Google Shape;1895;p22"/>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96" name="Google Shape;1896;p22"/>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97" name="Google Shape;1897;p22"/>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98" name="Google Shape;1898;p22"/>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99" name="Google Shape;1899;p22"/>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00" name="Google Shape;1900;p22"/>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01" name="Google Shape;1901;p22"/>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02" name="Google Shape;1902;p22"/>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03" name="Google Shape;1903;p22"/>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04" name="Google Shape;1904;p22"/>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05" name="Google Shape;1905;p22"/>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06" name="Google Shape;1906;p22"/>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07" name="Google Shape;1907;p22"/>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08" name="Google Shape;1908;p22"/>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09" name="Google Shape;1909;p22"/>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10" name="Google Shape;1910;p22"/>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11" name="Google Shape;1911;p22"/>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12" name="Google Shape;1912;p22"/>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13" name="Google Shape;1913;p22"/>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14" name="Google Shape;1914;p22"/>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15" name="Google Shape;1915;p22"/>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16" name="Google Shape;1916;p22"/>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917" name="Google Shape;1917;p22"/>
          <p:cNvSpPr/>
          <p:nvPr/>
        </p:nvSpPr>
        <p:spPr>
          <a:xfrm>
            <a:off x="800800" y="1352000"/>
            <a:ext cx="10590400" cy="499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18" name="Google Shape;1918;p22"/>
          <p:cNvSpPr/>
          <p:nvPr/>
        </p:nvSpPr>
        <p:spPr>
          <a:xfrm>
            <a:off x="790300" y="720001"/>
            <a:ext cx="2060920" cy="1612176"/>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19" name="Google Shape;1919;p22"/>
          <p:cNvSpPr/>
          <p:nvPr/>
        </p:nvSpPr>
        <p:spPr>
          <a:xfrm>
            <a:off x="9994135" y="801100"/>
            <a:ext cx="1370269" cy="1402713"/>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20" name="Google Shape;1920;p22"/>
          <p:cNvSpPr/>
          <p:nvPr/>
        </p:nvSpPr>
        <p:spPr>
          <a:xfrm rot="-1027525">
            <a:off x="594836" y="1012900"/>
            <a:ext cx="1164224" cy="1438960"/>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21" name="Google Shape;1921;p22"/>
          <p:cNvSpPr/>
          <p:nvPr/>
        </p:nvSpPr>
        <p:spPr>
          <a:xfrm rot="-1027317">
            <a:off x="945995" y="1433193"/>
            <a:ext cx="886820" cy="1034972"/>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922" name="Google Shape;1922;p22"/>
          <p:cNvGrpSpPr/>
          <p:nvPr/>
        </p:nvGrpSpPr>
        <p:grpSpPr>
          <a:xfrm rot="-5194407">
            <a:off x="10428983" y="4541155"/>
            <a:ext cx="1319173" cy="671992"/>
            <a:chOff x="2094425" y="748900"/>
            <a:chExt cx="887900" cy="452300"/>
          </a:xfrm>
        </p:grpSpPr>
        <p:sp>
          <p:nvSpPr>
            <p:cNvPr id="1923" name="Google Shape;1923;p22"/>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24" name="Google Shape;1924;p22"/>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25" name="Google Shape;1925;p22"/>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26" name="Google Shape;1926;p22"/>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927" name="Google Shape;1927;p22"/>
          <p:cNvSpPr/>
          <p:nvPr/>
        </p:nvSpPr>
        <p:spPr>
          <a:xfrm>
            <a:off x="790267" y="5362101"/>
            <a:ext cx="773333" cy="855567"/>
          </a:xfrm>
          <a:custGeom>
            <a:avLst/>
            <a:gdLst/>
            <a:ahLst/>
            <a:cxnLst/>
            <a:rect l="l" t="t" r="r" b="b"/>
            <a:pathLst>
              <a:path w="23200" h="25667" extrusionOk="0">
                <a:moveTo>
                  <a:pt x="12754" y="1"/>
                </a:moveTo>
                <a:lnTo>
                  <a:pt x="9949" y="9889"/>
                </a:lnTo>
                <a:lnTo>
                  <a:pt x="2667" y="6865"/>
                </a:lnTo>
                <a:lnTo>
                  <a:pt x="9611" y="12655"/>
                </a:lnTo>
                <a:lnTo>
                  <a:pt x="1" y="14605"/>
                </a:lnTo>
                <a:lnTo>
                  <a:pt x="9830" y="15580"/>
                </a:lnTo>
                <a:lnTo>
                  <a:pt x="9770" y="25667"/>
                </a:lnTo>
                <a:lnTo>
                  <a:pt x="13888" y="16574"/>
                </a:lnTo>
                <a:lnTo>
                  <a:pt x="23200" y="17609"/>
                </a:lnTo>
                <a:lnTo>
                  <a:pt x="15042" y="13132"/>
                </a:lnTo>
                <a:lnTo>
                  <a:pt x="21827" y="5572"/>
                </a:lnTo>
                <a:lnTo>
                  <a:pt x="13530" y="10625"/>
                </a:lnTo>
                <a:lnTo>
                  <a:pt x="12754"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28" name="Google Shape;1928;p22"/>
          <p:cNvSpPr/>
          <p:nvPr/>
        </p:nvSpPr>
        <p:spPr>
          <a:xfrm rot="-9029859">
            <a:off x="9283919" y="991015"/>
            <a:ext cx="997805" cy="860203"/>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29" name="Google Shape;1929;p22"/>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930" name="Google Shape;1930;p22"/>
          <p:cNvGrpSpPr/>
          <p:nvPr/>
        </p:nvGrpSpPr>
        <p:grpSpPr>
          <a:xfrm>
            <a:off x="800800" y="692400"/>
            <a:ext cx="10590400" cy="659600"/>
            <a:chOff x="600600" y="519300"/>
            <a:chExt cx="7942800" cy="494700"/>
          </a:xfrm>
        </p:grpSpPr>
        <p:sp>
          <p:nvSpPr>
            <p:cNvPr id="1931" name="Google Shape;1931;p22"/>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932" name="Google Shape;1932;p22"/>
            <p:cNvGrpSpPr/>
            <p:nvPr/>
          </p:nvGrpSpPr>
          <p:grpSpPr>
            <a:xfrm>
              <a:off x="7542569" y="681111"/>
              <a:ext cx="789243" cy="171052"/>
              <a:chOff x="733775" y="310686"/>
              <a:chExt cx="789243" cy="171052"/>
            </a:xfrm>
          </p:grpSpPr>
          <p:sp>
            <p:nvSpPr>
              <p:cNvPr id="1933" name="Google Shape;1933;p22"/>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1934" name="Google Shape;1934;p22"/>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1935" name="Google Shape;1935;p22"/>
              <p:cNvGrpSpPr/>
              <p:nvPr/>
            </p:nvGrpSpPr>
            <p:grpSpPr>
              <a:xfrm>
                <a:off x="1015525" y="313175"/>
                <a:ext cx="184510" cy="164017"/>
                <a:chOff x="7228702" y="774508"/>
                <a:chExt cx="285046" cy="253347"/>
              </a:xfrm>
            </p:grpSpPr>
            <p:grpSp>
              <p:nvGrpSpPr>
                <p:cNvPr id="1936" name="Google Shape;1936;p22"/>
                <p:cNvGrpSpPr/>
                <p:nvPr/>
              </p:nvGrpSpPr>
              <p:grpSpPr>
                <a:xfrm>
                  <a:off x="7313001" y="774508"/>
                  <a:ext cx="200747" cy="228523"/>
                  <a:chOff x="7313001" y="774508"/>
                  <a:chExt cx="200747" cy="228523"/>
                </a:xfrm>
              </p:grpSpPr>
              <p:sp>
                <p:nvSpPr>
                  <p:cNvPr id="1937" name="Google Shape;1937;p22"/>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938" name="Google Shape;1938;p22"/>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939" name="Google Shape;1939;p22"/>
                <p:cNvGrpSpPr/>
                <p:nvPr/>
              </p:nvGrpSpPr>
              <p:grpSpPr>
                <a:xfrm>
                  <a:off x="7228702" y="809455"/>
                  <a:ext cx="200757" cy="218400"/>
                  <a:chOff x="7269477" y="781280"/>
                  <a:chExt cx="200757" cy="218400"/>
                </a:xfrm>
              </p:grpSpPr>
              <p:sp>
                <p:nvSpPr>
                  <p:cNvPr id="1940" name="Google Shape;1940;p22"/>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941" name="Google Shape;1941;p22"/>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1942" name="Google Shape;1942;p22"/>
            <p:cNvGrpSpPr/>
            <p:nvPr/>
          </p:nvGrpSpPr>
          <p:grpSpPr>
            <a:xfrm>
              <a:off x="812189" y="664537"/>
              <a:ext cx="800559" cy="204209"/>
              <a:chOff x="747420" y="664537"/>
              <a:chExt cx="800559" cy="204209"/>
            </a:xfrm>
          </p:grpSpPr>
          <p:grpSp>
            <p:nvGrpSpPr>
              <p:cNvPr id="1943" name="Google Shape;1943;p22"/>
              <p:cNvGrpSpPr/>
              <p:nvPr/>
            </p:nvGrpSpPr>
            <p:grpSpPr>
              <a:xfrm>
                <a:off x="1339984" y="664537"/>
                <a:ext cx="207995" cy="204209"/>
                <a:chOff x="1541700" y="658850"/>
                <a:chExt cx="253838" cy="249218"/>
              </a:xfrm>
            </p:grpSpPr>
            <p:sp>
              <p:nvSpPr>
                <p:cNvPr id="1944" name="Google Shape;1944;p22"/>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45" name="Google Shape;1945;p22"/>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946" name="Google Shape;1946;p22"/>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1947" name="Google Shape;1947;p22"/>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sp>
        <p:nvSpPr>
          <p:cNvPr id="1948" name="Google Shape;1948;p22"/>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949" name="Google Shape;1949;p22"/>
          <p:cNvSpPr txBox="1">
            <a:spLocks noGrp="1"/>
          </p:cNvSpPr>
          <p:nvPr>
            <p:ph type="title" idx="2" hasCustomPrompt="1"/>
          </p:nvPr>
        </p:nvSpPr>
        <p:spPr>
          <a:xfrm>
            <a:off x="2435817" y="3623233"/>
            <a:ext cx="2956800" cy="13192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7200"/>
              <a:buNone/>
              <a:defRPr sz="6400">
                <a:solidFill>
                  <a:schemeClr val="accent3"/>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1950" name="Google Shape;1950;p22"/>
          <p:cNvSpPr txBox="1">
            <a:spLocks noGrp="1"/>
          </p:cNvSpPr>
          <p:nvPr>
            <p:ph type="subTitle" idx="1"/>
          </p:nvPr>
        </p:nvSpPr>
        <p:spPr>
          <a:xfrm>
            <a:off x="2435831" y="4942433"/>
            <a:ext cx="2956800" cy="10124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1951" name="Google Shape;1951;p22"/>
          <p:cNvSpPr txBox="1">
            <a:spLocks noGrp="1"/>
          </p:cNvSpPr>
          <p:nvPr>
            <p:ph type="title" idx="3" hasCustomPrompt="1"/>
          </p:nvPr>
        </p:nvSpPr>
        <p:spPr>
          <a:xfrm>
            <a:off x="6799376" y="3623233"/>
            <a:ext cx="2956800" cy="13192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7200"/>
              <a:buNone/>
              <a:defRPr sz="6400">
                <a:solidFill>
                  <a:schemeClr val="accent3"/>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1952" name="Google Shape;1952;p22"/>
          <p:cNvSpPr txBox="1">
            <a:spLocks noGrp="1"/>
          </p:cNvSpPr>
          <p:nvPr>
            <p:ph type="subTitle" idx="4"/>
          </p:nvPr>
        </p:nvSpPr>
        <p:spPr>
          <a:xfrm>
            <a:off x="6799391" y="4942433"/>
            <a:ext cx="2956800" cy="10124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Tree>
    <p:extLst>
      <p:ext uri="{BB962C8B-B14F-4D97-AF65-F5344CB8AC3E}">
        <p14:creationId xmlns:p14="http://schemas.microsoft.com/office/powerpoint/2010/main" val="1214632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6"/>
        <p:cNvGrpSpPr/>
        <p:nvPr/>
      </p:nvGrpSpPr>
      <p:grpSpPr>
        <a:xfrm>
          <a:off x="0" y="0"/>
          <a:ext cx="0" cy="0"/>
          <a:chOff x="0" y="0"/>
          <a:chExt cx="0" cy="0"/>
        </a:xfrm>
      </p:grpSpPr>
      <p:grpSp>
        <p:nvGrpSpPr>
          <p:cNvPr id="197" name="Google Shape;197;p4"/>
          <p:cNvGrpSpPr/>
          <p:nvPr/>
        </p:nvGrpSpPr>
        <p:grpSpPr>
          <a:xfrm>
            <a:off x="-30671" y="-1"/>
            <a:ext cx="12236753" cy="6857853"/>
            <a:chOff x="-23004" y="-1"/>
            <a:chExt cx="9177565" cy="5143390"/>
          </a:xfrm>
        </p:grpSpPr>
        <p:sp>
          <p:nvSpPr>
            <p:cNvPr id="198" name="Google Shape;198;p4"/>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 name="Google Shape;199;p4"/>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 name="Google Shape;200;p4"/>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1" name="Google Shape;201;p4"/>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2" name="Google Shape;202;p4"/>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3" name="Google Shape;203;p4"/>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4" name="Google Shape;204;p4"/>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5" name="Google Shape;205;p4"/>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 name="Google Shape;206;p4"/>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 name="Google Shape;207;p4"/>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 name="Google Shape;208;p4"/>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 name="Google Shape;209;p4"/>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 name="Google Shape;210;p4"/>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1" name="Google Shape;211;p4"/>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 name="Google Shape;212;p4"/>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 name="Google Shape;213;p4"/>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 name="Google Shape;214;p4"/>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 name="Google Shape;215;p4"/>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 name="Google Shape;216;p4"/>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 name="Google Shape;217;p4"/>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 name="Google Shape;218;p4"/>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 name="Google Shape;219;p4"/>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 name="Google Shape;220;p4"/>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 name="Google Shape;221;p4"/>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2" name="Google Shape;222;p4"/>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3" name="Google Shape;223;p4"/>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4" name="Google Shape;224;p4"/>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5" name="Google Shape;225;p4"/>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 name="Google Shape;226;p4"/>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 name="Google Shape;227;p4"/>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 name="Google Shape;228;p4"/>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 name="Google Shape;229;p4"/>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 name="Google Shape;230;p4"/>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 name="Google Shape;231;p4"/>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 name="Google Shape;232;p4"/>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 name="Google Shape;233;p4"/>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 name="Google Shape;234;p4"/>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 name="Google Shape;235;p4"/>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 name="Google Shape;236;p4"/>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 name="Google Shape;237;p4"/>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 name="Google Shape;238;p4"/>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 name="Google Shape;239;p4"/>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0" name="Google Shape;240;p4"/>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1" name="Google Shape;241;p4"/>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2" name="Google Shape;242;p4"/>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3" name="Google Shape;243;p4"/>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4" name="Google Shape;244;p4"/>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 name="Google Shape;245;p4"/>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 name="Google Shape;246;p4"/>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 name="Google Shape;247;p4"/>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 name="Google Shape;248;p4"/>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 name="Google Shape;249;p4"/>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 name="Google Shape;250;p4"/>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 name="Google Shape;251;p4"/>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 name="Google Shape;252;p4"/>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 name="Google Shape;253;p4"/>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 name="Google Shape;254;p4"/>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 name="Google Shape;255;p4"/>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56" name="Google Shape;256;p4"/>
          <p:cNvSpPr/>
          <p:nvPr/>
        </p:nvSpPr>
        <p:spPr>
          <a:xfrm>
            <a:off x="800800" y="1352000"/>
            <a:ext cx="10590400" cy="4998000"/>
          </a:xfrm>
          <a:prstGeom prst="rect">
            <a:avLst/>
          </a:prstGeom>
          <a:solidFill>
            <a:schemeClr val="accent2"/>
          </a:solid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7" name="Google Shape;257;p4"/>
          <p:cNvSpPr/>
          <p:nvPr/>
        </p:nvSpPr>
        <p:spPr>
          <a:xfrm>
            <a:off x="701934" y="720000"/>
            <a:ext cx="2389567" cy="1751133"/>
          </a:xfrm>
          <a:custGeom>
            <a:avLst/>
            <a:gdLst/>
            <a:ahLst/>
            <a:cxnLst/>
            <a:rect l="l" t="t" r="r" b="b"/>
            <a:pathLst>
              <a:path w="71687" h="52534" extrusionOk="0">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58" name="Google Shape;258;p4"/>
          <p:cNvGrpSpPr/>
          <p:nvPr/>
        </p:nvGrpSpPr>
        <p:grpSpPr>
          <a:xfrm>
            <a:off x="9404043" y="4622217"/>
            <a:ext cx="1983715" cy="1679792"/>
            <a:chOff x="478350" y="433625"/>
            <a:chExt cx="811800" cy="687425"/>
          </a:xfrm>
        </p:grpSpPr>
        <p:sp>
          <p:nvSpPr>
            <p:cNvPr id="259" name="Google Shape;259;p4"/>
            <p:cNvSpPr/>
            <p:nvPr/>
          </p:nvSpPr>
          <p:spPr>
            <a:xfrm>
              <a:off x="505225" y="579850"/>
              <a:ext cx="5000" cy="5000"/>
            </a:xfrm>
            <a:custGeom>
              <a:avLst/>
              <a:gdLst/>
              <a:ahLst/>
              <a:cxnLst/>
              <a:rect l="l" t="t" r="r" b="b"/>
              <a:pathLst>
                <a:path w="200" h="200" extrusionOk="0">
                  <a:moveTo>
                    <a:pt x="120" y="200"/>
                  </a:moveTo>
                  <a:cubicBezTo>
                    <a:pt x="140" y="140"/>
                    <a:pt x="199" y="41"/>
                    <a:pt x="120" y="1"/>
                  </a:cubicBezTo>
                  <a:cubicBezTo>
                    <a:pt x="40" y="41"/>
                    <a:pt x="0" y="140"/>
                    <a:pt x="120" y="2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 name="Google Shape;260;p4"/>
            <p:cNvSpPr/>
            <p:nvPr/>
          </p:nvSpPr>
          <p:spPr>
            <a:xfrm>
              <a:off x="519650" y="589300"/>
              <a:ext cx="5000" cy="5000"/>
            </a:xfrm>
            <a:custGeom>
              <a:avLst/>
              <a:gdLst/>
              <a:ahLst/>
              <a:cxnLst/>
              <a:rect l="l" t="t" r="r" b="b"/>
              <a:pathLst>
                <a:path w="200" h="200" extrusionOk="0">
                  <a:moveTo>
                    <a:pt x="199" y="140"/>
                  </a:moveTo>
                  <a:cubicBezTo>
                    <a:pt x="179" y="120"/>
                    <a:pt x="159" y="100"/>
                    <a:pt x="179" y="41"/>
                  </a:cubicBezTo>
                  <a:lnTo>
                    <a:pt x="40" y="1"/>
                  </a:lnTo>
                  <a:lnTo>
                    <a:pt x="0" y="120"/>
                  </a:lnTo>
                  <a:cubicBezTo>
                    <a:pt x="80" y="140"/>
                    <a:pt x="179" y="200"/>
                    <a:pt x="199" y="1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 name="Google Shape;261;p4"/>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 name="Google Shape;262;p4"/>
            <p:cNvSpPr/>
            <p:nvPr/>
          </p:nvSpPr>
          <p:spPr>
            <a:xfrm>
              <a:off x="618625" y="433625"/>
              <a:ext cx="671525" cy="687425"/>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 name="Google Shape;263;p4"/>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64" name="Google Shape;264;p4"/>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5" name="Google Shape;265;p4"/>
          <p:cNvSpPr txBox="1">
            <a:spLocks noGrp="1"/>
          </p:cNvSpPr>
          <p:nvPr>
            <p:ph type="body" idx="1"/>
          </p:nvPr>
        </p:nvSpPr>
        <p:spPr>
          <a:xfrm>
            <a:off x="1148400" y="1657400"/>
            <a:ext cx="9895200" cy="4387200"/>
          </a:xfrm>
          <a:prstGeom prst="rect">
            <a:avLst/>
          </a:prstGeom>
        </p:spPr>
        <p:txBody>
          <a:bodyPr spcFirstLastPara="1" wrap="square" lIns="0" tIns="0" rIns="0" bIns="0" anchor="ctr" anchorCtr="0">
            <a:noAutofit/>
          </a:bodyPr>
          <a:lstStyle>
            <a:lvl1pPr marL="609585" lvl="0" indent="-406390">
              <a:lnSpc>
                <a:spcPct val="100000"/>
              </a:lnSpc>
              <a:spcBef>
                <a:spcPts val="0"/>
              </a:spcBef>
              <a:spcAft>
                <a:spcPts val="0"/>
              </a:spcAft>
              <a:buClr>
                <a:srgbClr val="434343"/>
              </a:buClr>
              <a:buSzPts val="1200"/>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06390">
              <a:spcBef>
                <a:spcPts val="2133"/>
              </a:spcBef>
              <a:spcAft>
                <a:spcPts val="0"/>
              </a:spcAft>
              <a:buClr>
                <a:srgbClr val="434343"/>
              </a:buClr>
              <a:buSzPts val="1200"/>
              <a:buFont typeface="Roboto Condensed Light"/>
              <a:buAutoNum type="romanLcPeriod"/>
              <a:defRPr/>
            </a:lvl3pPr>
            <a:lvl4pPr marL="2438339" lvl="3" indent="-406390">
              <a:spcBef>
                <a:spcPts val="2133"/>
              </a:spcBef>
              <a:spcAft>
                <a:spcPts val="0"/>
              </a:spcAft>
              <a:buClr>
                <a:srgbClr val="434343"/>
              </a:buClr>
              <a:buSzPts val="1200"/>
              <a:buFont typeface="Roboto Condensed Light"/>
              <a:buAutoNum type="arabicPeriod"/>
              <a:defRPr/>
            </a:lvl4pPr>
            <a:lvl5pPr marL="3047924" lvl="4" indent="-406390">
              <a:spcBef>
                <a:spcPts val="2133"/>
              </a:spcBef>
              <a:spcAft>
                <a:spcPts val="0"/>
              </a:spcAft>
              <a:buClr>
                <a:srgbClr val="434343"/>
              </a:buClr>
              <a:buSzPts val="1200"/>
              <a:buFont typeface="Roboto Condensed Light"/>
              <a:buAutoNum type="alphaLcPeriod"/>
              <a:defRPr/>
            </a:lvl5pPr>
            <a:lvl6pPr marL="3657509" lvl="5" indent="-406390">
              <a:spcBef>
                <a:spcPts val="2133"/>
              </a:spcBef>
              <a:spcAft>
                <a:spcPts val="0"/>
              </a:spcAft>
              <a:buClr>
                <a:srgbClr val="434343"/>
              </a:buClr>
              <a:buSzPts val="1200"/>
              <a:buFont typeface="Roboto Condensed Light"/>
              <a:buAutoNum type="romanLcPeriod"/>
              <a:defRPr/>
            </a:lvl6pPr>
            <a:lvl7pPr marL="4267093" lvl="6" indent="-406390">
              <a:spcBef>
                <a:spcPts val="2133"/>
              </a:spcBef>
              <a:spcAft>
                <a:spcPts val="0"/>
              </a:spcAft>
              <a:buClr>
                <a:srgbClr val="434343"/>
              </a:buClr>
              <a:buSzPts val="1200"/>
              <a:buFont typeface="Roboto Condensed Light"/>
              <a:buAutoNum type="arabicPeriod"/>
              <a:defRPr/>
            </a:lvl7pPr>
            <a:lvl8pPr marL="4876678" lvl="7" indent="-406390">
              <a:spcBef>
                <a:spcPts val="2133"/>
              </a:spcBef>
              <a:spcAft>
                <a:spcPts val="0"/>
              </a:spcAft>
              <a:buClr>
                <a:srgbClr val="434343"/>
              </a:buClr>
              <a:buSzPts val="1200"/>
              <a:buFont typeface="Roboto Condensed Light"/>
              <a:buAutoNum type="alphaLcPeriod"/>
              <a:defRPr/>
            </a:lvl8pPr>
            <a:lvl9pPr marL="5486263" lvl="8" indent="-406390">
              <a:spcBef>
                <a:spcPts val="2133"/>
              </a:spcBef>
              <a:spcAft>
                <a:spcPts val="2133"/>
              </a:spcAft>
              <a:buClr>
                <a:srgbClr val="434343"/>
              </a:buClr>
              <a:buSzPts val="1200"/>
              <a:buFont typeface="Roboto Condensed Light"/>
              <a:buAutoNum type="romanLcPeriod"/>
              <a:defRPr/>
            </a:lvl9pPr>
          </a:lstStyle>
          <a:p>
            <a:pPr lvl="0"/>
            <a:r>
              <a:rPr lang="en-US"/>
              <a:t>Edit Master text styles</a:t>
            </a:r>
          </a:p>
        </p:txBody>
      </p:sp>
      <p:grpSp>
        <p:nvGrpSpPr>
          <p:cNvPr id="266" name="Google Shape;266;p4"/>
          <p:cNvGrpSpPr/>
          <p:nvPr/>
        </p:nvGrpSpPr>
        <p:grpSpPr>
          <a:xfrm>
            <a:off x="800800" y="692400"/>
            <a:ext cx="10590400" cy="659600"/>
            <a:chOff x="600600" y="519300"/>
            <a:chExt cx="7942800" cy="494700"/>
          </a:xfrm>
        </p:grpSpPr>
        <p:sp>
          <p:nvSpPr>
            <p:cNvPr id="267" name="Google Shape;267;p4"/>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68" name="Google Shape;268;p4"/>
            <p:cNvGrpSpPr/>
            <p:nvPr/>
          </p:nvGrpSpPr>
          <p:grpSpPr>
            <a:xfrm>
              <a:off x="7542569" y="681111"/>
              <a:ext cx="789243" cy="171052"/>
              <a:chOff x="733775" y="310686"/>
              <a:chExt cx="789243" cy="171052"/>
            </a:xfrm>
          </p:grpSpPr>
          <p:sp>
            <p:nvSpPr>
              <p:cNvPr id="269" name="Google Shape;269;p4"/>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270" name="Google Shape;270;p4"/>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271" name="Google Shape;271;p4"/>
              <p:cNvGrpSpPr/>
              <p:nvPr/>
            </p:nvGrpSpPr>
            <p:grpSpPr>
              <a:xfrm>
                <a:off x="1015525" y="313175"/>
                <a:ext cx="184510" cy="164017"/>
                <a:chOff x="7228702" y="774508"/>
                <a:chExt cx="285046" cy="253347"/>
              </a:xfrm>
            </p:grpSpPr>
            <p:grpSp>
              <p:nvGrpSpPr>
                <p:cNvPr id="272" name="Google Shape;272;p4"/>
                <p:cNvGrpSpPr/>
                <p:nvPr/>
              </p:nvGrpSpPr>
              <p:grpSpPr>
                <a:xfrm>
                  <a:off x="7313001" y="774508"/>
                  <a:ext cx="200747" cy="228523"/>
                  <a:chOff x="7313001" y="774508"/>
                  <a:chExt cx="200747" cy="228523"/>
                </a:xfrm>
              </p:grpSpPr>
              <p:sp>
                <p:nvSpPr>
                  <p:cNvPr id="273" name="Google Shape;273;p4"/>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74" name="Google Shape;274;p4"/>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75" name="Google Shape;275;p4"/>
                <p:cNvGrpSpPr/>
                <p:nvPr/>
              </p:nvGrpSpPr>
              <p:grpSpPr>
                <a:xfrm>
                  <a:off x="7228702" y="809455"/>
                  <a:ext cx="200757" cy="218400"/>
                  <a:chOff x="7269477" y="781280"/>
                  <a:chExt cx="200757" cy="218400"/>
                </a:xfrm>
              </p:grpSpPr>
              <p:sp>
                <p:nvSpPr>
                  <p:cNvPr id="276" name="Google Shape;276;p4"/>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77" name="Google Shape;277;p4"/>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278" name="Google Shape;278;p4"/>
            <p:cNvGrpSpPr/>
            <p:nvPr/>
          </p:nvGrpSpPr>
          <p:grpSpPr>
            <a:xfrm>
              <a:off x="812189" y="664537"/>
              <a:ext cx="800559" cy="204209"/>
              <a:chOff x="747420" y="664537"/>
              <a:chExt cx="800559" cy="204209"/>
            </a:xfrm>
          </p:grpSpPr>
          <p:grpSp>
            <p:nvGrpSpPr>
              <p:cNvPr id="279" name="Google Shape;279;p4"/>
              <p:cNvGrpSpPr/>
              <p:nvPr/>
            </p:nvGrpSpPr>
            <p:grpSpPr>
              <a:xfrm>
                <a:off x="1339984" y="664537"/>
                <a:ext cx="207995" cy="204209"/>
                <a:chOff x="1541700" y="658850"/>
                <a:chExt cx="253838" cy="249218"/>
              </a:xfrm>
            </p:grpSpPr>
            <p:sp>
              <p:nvSpPr>
                <p:cNvPr id="280" name="Google Shape;280;p4"/>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 name="Google Shape;281;p4"/>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82" name="Google Shape;282;p4"/>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283" name="Google Shape;283;p4"/>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sp>
        <p:nvSpPr>
          <p:cNvPr id="284" name="Google Shape;284;p4"/>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3874354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953"/>
        <p:cNvGrpSpPr/>
        <p:nvPr/>
      </p:nvGrpSpPr>
      <p:grpSpPr>
        <a:xfrm>
          <a:off x="0" y="0"/>
          <a:ext cx="0" cy="0"/>
          <a:chOff x="0" y="0"/>
          <a:chExt cx="0" cy="0"/>
        </a:xfrm>
      </p:grpSpPr>
      <p:grpSp>
        <p:nvGrpSpPr>
          <p:cNvPr id="1954" name="Google Shape;1954;p23"/>
          <p:cNvGrpSpPr/>
          <p:nvPr/>
        </p:nvGrpSpPr>
        <p:grpSpPr>
          <a:xfrm>
            <a:off x="-30671" y="-1"/>
            <a:ext cx="12236753" cy="6857853"/>
            <a:chOff x="-23004" y="-1"/>
            <a:chExt cx="9177565" cy="5143390"/>
          </a:xfrm>
        </p:grpSpPr>
        <p:sp>
          <p:nvSpPr>
            <p:cNvPr id="1955" name="Google Shape;1955;p23"/>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56" name="Google Shape;1956;p23"/>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57" name="Google Shape;1957;p23"/>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58" name="Google Shape;1958;p23"/>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59" name="Google Shape;1959;p23"/>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0" name="Google Shape;1960;p23"/>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1" name="Google Shape;1961;p23"/>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2" name="Google Shape;1962;p23"/>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3" name="Google Shape;1963;p23"/>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4" name="Google Shape;1964;p23"/>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5" name="Google Shape;1965;p23"/>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6" name="Google Shape;1966;p23"/>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7" name="Google Shape;1967;p23"/>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8" name="Google Shape;1968;p23"/>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9" name="Google Shape;1969;p23"/>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0" name="Google Shape;1970;p23"/>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1" name="Google Shape;1971;p23"/>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2" name="Google Shape;1972;p23"/>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3" name="Google Shape;1973;p23"/>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4" name="Google Shape;1974;p23"/>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5" name="Google Shape;1975;p23"/>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6" name="Google Shape;1976;p23"/>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7" name="Google Shape;1977;p23"/>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8" name="Google Shape;1978;p23"/>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9" name="Google Shape;1979;p23"/>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0" name="Google Shape;1980;p23"/>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1" name="Google Shape;1981;p23"/>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2" name="Google Shape;1982;p23"/>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3" name="Google Shape;1983;p23"/>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4" name="Google Shape;1984;p23"/>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5" name="Google Shape;1985;p23"/>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6" name="Google Shape;1986;p23"/>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7" name="Google Shape;1987;p23"/>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8" name="Google Shape;1988;p23"/>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9" name="Google Shape;1989;p23"/>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0" name="Google Shape;1990;p23"/>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1" name="Google Shape;1991;p23"/>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2" name="Google Shape;1992;p23"/>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3" name="Google Shape;1993;p23"/>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4" name="Google Shape;1994;p23"/>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5" name="Google Shape;1995;p23"/>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6" name="Google Shape;1996;p23"/>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7" name="Google Shape;1997;p23"/>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8" name="Google Shape;1998;p23"/>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9" name="Google Shape;1999;p23"/>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0" name="Google Shape;2000;p23"/>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1" name="Google Shape;2001;p23"/>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2" name="Google Shape;2002;p23"/>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3" name="Google Shape;2003;p23"/>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4" name="Google Shape;2004;p23"/>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5" name="Google Shape;2005;p23"/>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6" name="Google Shape;2006;p23"/>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7" name="Google Shape;2007;p23"/>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8" name="Google Shape;2008;p23"/>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9" name="Google Shape;2009;p23"/>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10" name="Google Shape;2010;p23"/>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11" name="Google Shape;2011;p23"/>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12" name="Google Shape;2012;p23"/>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013" name="Google Shape;2013;p23"/>
          <p:cNvSpPr/>
          <p:nvPr/>
        </p:nvSpPr>
        <p:spPr>
          <a:xfrm>
            <a:off x="800800" y="1352000"/>
            <a:ext cx="10590400" cy="499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14" name="Google Shape;2014;p23"/>
          <p:cNvSpPr/>
          <p:nvPr/>
        </p:nvSpPr>
        <p:spPr>
          <a:xfrm rot="-5866075">
            <a:off x="9189734" y="2525969"/>
            <a:ext cx="2464513" cy="1806056"/>
          </a:xfrm>
          <a:custGeom>
            <a:avLst/>
            <a:gdLst/>
            <a:ahLst/>
            <a:cxnLst/>
            <a:rect l="l" t="t" r="r" b="b"/>
            <a:pathLst>
              <a:path w="71687" h="52534" extrusionOk="0">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15" name="Google Shape;2015;p23"/>
          <p:cNvSpPr/>
          <p:nvPr/>
        </p:nvSpPr>
        <p:spPr>
          <a:xfrm>
            <a:off x="811567" y="1287068"/>
            <a:ext cx="3076000" cy="2406233"/>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016" name="Google Shape;2016;p23"/>
          <p:cNvGrpSpPr/>
          <p:nvPr/>
        </p:nvGrpSpPr>
        <p:grpSpPr>
          <a:xfrm>
            <a:off x="706720" y="3787577"/>
            <a:ext cx="10762809" cy="3405584"/>
            <a:chOff x="872579" y="2881252"/>
            <a:chExt cx="7396781" cy="2122829"/>
          </a:xfrm>
        </p:grpSpPr>
        <p:grpSp>
          <p:nvGrpSpPr>
            <p:cNvPr id="2017" name="Google Shape;2017;p23"/>
            <p:cNvGrpSpPr/>
            <p:nvPr/>
          </p:nvGrpSpPr>
          <p:grpSpPr>
            <a:xfrm>
              <a:off x="933400" y="3795585"/>
              <a:ext cx="7277175" cy="675466"/>
              <a:chOff x="933416" y="2961528"/>
              <a:chExt cx="7277175" cy="1509422"/>
            </a:xfrm>
          </p:grpSpPr>
          <p:sp>
            <p:nvSpPr>
              <p:cNvPr id="2018" name="Google Shape;2018;p23"/>
              <p:cNvSpPr/>
              <p:nvPr/>
            </p:nvSpPr>
            <p:spPr>
              <a:xfrm>
                <a:off x="933416" y="2961528"/>
                <a:ext cx="7277175" cy="1374550"/>
              </a:xfrm>
              <a:custGeom>
                <a:avLst/>
                <a:gdLst/>
                <a:ahLst/>
                <a:cxnLst/>
                <a:rect l="l" t="t" r="r" b="b"/>
                <a:pathLst>
                  <a:path w="291087" h="54982" extrusionOk="0">
                    <a:moveTo>
                      <a:pt x="258" y="15340"/>
                    </a:moveTo>
                    <a:cubicBezTo>
                      <a:pt x="-2001" y="8100"/>
                      <a:pt x="10973" y="3234"/>
                      <a:pt x="23890" y="2481"/>
                    </a:cubicBezTo>
                    <a:cubicBezTo>
                      <a:pt x="36807" y="1728"/>
                      <a:pt x="58702" y="11228"/>
                      <a:pt x="77758" y="10822"/>
                    </a:cubicBezTo>
                    <a:cubicBezTo>
                      <a:pt x="96815" y="10417"/>
                      <a:pt x="113554" y="-821"/>
                      <a:pt x="138229" y="48"/>
                    </a:cubicBezTo>
                    <a:cubicBezTo>
                      <a:pt x="162904" y="917"/>
                      <a:pt x="201597" y="16035"/>
                      <a:pt x="225808" y="16035"/>
                    </a:cubicBezTo>
                    <a:cubicBezTo>
                      <a:pt x="250020" y="16035"/>
                      <a:pt x="273246" y="-879"/>
                      <a:pt x="283498" y="48"/>
                    </a:cubicBezTo>
                    <a:cubicBezTo>
                      <a:pt x="293750" y="975"/>
                      <a:pt x="292129" y="12676"/>
                      <a:pt x="287321" y="21596"/>
                    </a:cubicBezTo>
                    <a:cubicBezTo>
                      <a:pt x="282514" y="30516"/>
                      <a:pt x="296299" y="49515"/>
                      <a:pt x="254653" y="53569"/>
                    </a:cubicBezTo>
                    <a:cubicBezTo>
                      <a:pt x="213007" y="57624"/>
                      <a:pt x="79843" y="52295"/>
                      <a:pt x="37444" y="45923"/>
                    </a:cubicBezTo>
                    <a:cubicBezTo>
                      <a:pt x="-4955" y="39552"/>
                      <a:pt x="2517" y="22580"/>
                      <a:pt x="258" y="15340"/>
                    </a:cubicBezTo>
                    <a:close/>
                  </a:path>
                </a:pathLst>
              </a:custGeom>
              <a:solidFill>
                <a:schemeClr val="accent5"/>
              </a:solidFill>
              <a:ln>
                <a:noFill/>
              </a:ln>
            </p:spPr>
          </p:sp>
          <p:sp>
            <p:nvSpPr>
              <p:cNvPr id="2019" name="Google Shape;2019;p23"/>
              <p:cNvSpPr/>
              <p:nvPr/>
            </p:nvSpPr>
            <p:spPr>
              <a:xfrm>
                <a:off x="947025" y="3310250"/>
                <a:ext cx="7251900" cy="1160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020" name="Google Shape;2020;p23"/>
            <p:cNvSpPr/>
            <p:nvPr/>
          </p:nvSpPr>
          <p:spPr>
            <a:xfrm rot="3206269">
              <a:off x="5927183" y="3090543"/>
              <a:ext cx="1378921" cy="1704246"/>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21" name="Google Shape;2021;p23"/>
            <p:cNvSpPr/>
            <p:nvPr/>
          </p:nvSpPr>
          <p:spPr>
            <a:xfrm rot="3100714">
              <a:off x="4344590" y="3150985"/>
              <a:ext cx="1146920" cy="1428308"/>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22" name="Google Shape;2022;p23"/>
            <p:cNvSpPr/>
            <p:nvPr/>
          </p:nvSpPr>
          <p:spPr>
            <a:xfrm rot="2843414">
              <a:off x="2526740" y="3195069"/>
              <a:ext cx="1240550" cy="1447845"/>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23" name="Google Shape;2023;p23"/>
            <p:cNvSpPr/>
            <p:nvPr/>
          </p:nvSpPr>
          <p:spPr>
            <a:xfrm rot="-2843414" flipH="1">
              <a:off x="1205040" y="3195069"/>
              <a:ext cx="1240550" cy="1447845"/>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24" name="Google Shape;2024;p23"/>
            <p:cNvSpPr/>
            <p:nvPr/>
          </p:nvSpPr>
          <p:spPr>
            <a:xfrm rot="-3051725" flipH="1">
              <a:off x="6696060" y="3141221"/>
              <a:ext cx="1240553" cy="1447852"/>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025" name="Google Shape;2025;p23"/>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026" name="Google Shape;2026;p23"/>
          <p:cNvGrpSpPr/>
          <p:nvPr/>
        </p:nvGrpSpPr>
        <p:grpSpPr>
          <a:xfrm>
            <a:off x="800800" y="692400"/>
            <a:ext cx="10590400" cy="659600"/>
            <a:chOff x="600600" y="519300"/>
            <a:chExt cx="7942800" cy="494700"/>
          </a:xfrm>
        </p:grpSpPr>
        <p:sp>
          <p:nvSpPr>
            <p:cNvPr id="2027" name="Google Shape;2027;p23"/>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028" name="Google Shape;2028;p23"/>
            <p:cNvGrpSpPr/>
            <p:nvPr/>
          </p:nvGrpSpPr>
          <p:grpSpPr>
            <a:xfrm>
              <a:off x="7542569" y="681111"/>
              <a:ext cx="789243" cy="171052"/>
              <a:chOff x="733775" y="310686"/>
              <a:chExt cx="789243" cy="171052"/>
            </a:xfrm>
          </p:grpSpPr>
          <p:sp>
            <p:nvSpPr>
              <p:cNvPr id="2029" name="Google Shape;2029;p23"/>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2030" name="Google Shape;2030;p23"/>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2031" name="Google Shape;2031;p23"/>
              <p:cNvGrpSpPr/>
              <p:nvPr/>
            </p:nvGrpSpPr>
            <p:grpSpPr>
              <a:xfrm>
                <a:off x="1015525" y="313175"/>
                <a:ext cx="184510" cy="164017"/>
                <a:chOff x="7228702" y="774508"/>
                <a:chExt cx="285046" cy="253347"/>
              </a:xfrm>
            </p:grpSpPr>
            <p:grpSp>
              <p:nvGrpSpPr>
                <p:cNvPr id="2032" name="Google Shape;2032;p23"/>
                <p:cNvGrpSpPr/>
                <p:nvPr/>
              </p:nvGrpSpPr>
              <p:grpSpPr>
                <a:xfrm>
                  <a:off x="7313001" y="774508"/>
                  <a:ext cx="200747" cy="228523"/>
                  <a:chOff x="7313001" y="774508"/>
                  <a:chExt cx="200747" cy="228523"/>
                </a:xfrm>
              </p:grpSpPr>
              <p:sp>
                <p:nvSpPr>
                  <p:cNvPr id="2033" name="Google Shape;2033;p23"/>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034" name="Google Shape;2034;p23"/>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035" name="Google Shape;2035;p23"/>
                <p:cNvGrpSpPr/>
                <p:nvPr/>
              </p:nvGrpSpPr>
              <p:grpSpPr>
                <a:xfrm>
                  <a:off x="7228702" y="809455"/>
                  <a:ext cx="200757" cy="218400"/>
                  <a:chOff x="7269477" y="781280"/>
                  <a:chExt cx="200757" cy="218400"/>
                </a:xfrm>
              </p:grpSpPr>
              <p:sp>
                <p:nvSpPr>
                  <p:cNvPr id="2036" name="Google Shape;2036;p23"/>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037" name="Google Shape;2037;p23"/>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2038" name="Google Shape;2038;p23"/>
            <p:cNvGrpSpPr/>
            <p:nvPr/>
          </p:nvGrpSpPr>
          <p:grpSpPr>
            <a:xfrm>
              <a:off x="812189" y="664537"/>
              <a:ext cx="800559" cy="204209"/>
              <a:chOff x="747420" y="664537"/>
              <a:chExt cx="800559" cy="204209"/>
            </a:xfrm>
          </p:grpSpPr>
          <p:grpSp>
            <p:nvGrpSpPr>
              <p:cNvPr id="2039" name="Google Shape;2039;p23"/>
              <p:cNvGrpSpPr/>
              <p:nvPr/>
            </p:nvGrpSpPr>
            <p:grpSpPr>
              <a:xfrm>
                <a:off x="1339984" y="664537"/>
                <a:ext cx="207995" cy="204209"/>
                <a:chOff x="1541700" y="658850"/>
                <a:chExt cx="253838" cy="249218"/>
              </a:xfrm>
            </p:grpSpPr>
            <p:sp>
              <p:nvSpPr>
                <p:cNvPr id="2040" name="Google Shape;2040;p23"/>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41" name="Google Shape;2041;p23"/>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042" name="Google Shape;2042;p23"/>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2043" name="Google Shape;2043;p23"/>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sp>
        <p:nvSpPr>
          <p:cNvPr id="2044" name="Google Shape;2044;p23"/>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045" name="Google Shape;2045;p23"/>
          <p:cNvSpPr txBox="1">
            <a:spLocks noGrp="1"/>
          </p:cNvSpPr>
          <p:nvPr>
            <p:ph type="subTitle" idx="1"/>
          </p:nvPr>
        </p:nvSpPr>
        <p:spPr>
          <a:xfrm>
            <a:off x="2743600" y="2154733"/>
            <a:ext cx="6704800" cy="3405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Char char="●"/>
              <a:defRPr/>
            </a:lvl1pPr>
            <a:lvl2pPr lvl="1" algn="ctr" rtl="0">
              <a:lnSpc>
                <a:spcPct val="100000"/>
              </a:lnSpc>
              <a:spcBef>
                <a:spcPts val="0"/>
              </a:spcBef>
              <a:spcAft>
                <a:spcPts val="0"/>
              </a:spcAft>
              <a:buSzPts val="1600"/>
              <a:buChar char="○"/>
              <a:defRPr/>
            </a:lvl2pPr>
            <a:lvl3pPr lvl="2" algn="ctr" rtl="0">
              <a:lnSpc>
                <a:spcPct val="100000"/>
              </a:lnSpc>
              <a:spcBef>
                <a:spcPts val="0"/>
              </a:spcBef>
              <a:spcAft>
                <a:spcPts val="0"/>
              </a:spcAft>
              <a:buSzPts val="1600"/>
              <a:buChar char="■"/>
              <a:defRPr/>
            </a:lvl3pPr>
            <a:lvl4pPr lvl="3" algn="ctr" rtl="0">
              <a:lnSpc>
                <a:spcPct val="100000"/>
              </a:lnSpc>
              <a:spcBef>
                <a:spcPts val="0"/>
              </a:spcBef>
              <a:spcAft>
                <a:spcPts val="0"/>
              </a:spcAft>
              <a:buSzPts val="1600"/>
              <a:buChar char="●"/>
              <a:defRPr/>
            </a:lvl4pPr>
            <a:lvl5pPr lvl="4" algn="ctr" rtl="0">
              <a:lnSpc>
                <a:spcPct val="100000"/>
              </a:lnSpc>
              <a:spcBef>
                <a:spcPts val="0"/>
              </a:spcBef>
              <a:spcAft>
                <a:spcPts val="0"/>
              </a:spcAft>
              <a:buSzPts val="1600"/>
              <a:buChar char="○"/>
              <a:defRPr/>
            </a:lvl5pPr>
            <a:lvl6pPr lvl="5" algn="ctr" rtl="0">
              <a:lnSpc>
                <a:spcPct val="100000"/>
              </a:lnSpc>
              <a:spcBef>
                <a:spcPts val="0"/>
              </a:spcBef>
              <a:spcAft>
                <a:spcPts val="0"/>
              </a:spcAft>
              <a:buSzPts val="1600"/>
              <a:buChar char="■"/>
              <a:defRPr/>
            </a:lvl6pPr>
            <a:lvl7pPr lvl="6" algn="ctr" rtl="0">
              <a:lnSpc>
                <a:spcPct val="100000"/>
              </a:lnSpc>
              <a:spcBef>
                <a:spcPts val="0"/>
              </a:spcBef>
              <a:spcAft>
                <a:spcPts val="0"/>
              </a:spcAft>
              <a:buSzPts val="1600"/>
              <a:buChar char="●"/>
              <a:defRPr/>
            </a:lvl7pPr>
            <a:lvl8pPr lvl="7" algn="ctr" rtl="0">
              <a:lnSpc>
                <a:spcPct val="100000"/>
              </a:lnSpc>
              <a:spcBef>
                <a:spcPts val="0"/>
              </a:spcBef>
              <a:spcAft>
                <a:spcPts val="0"/>
              </a:spcAft>
              <a:buSzPts val="1600"/>
              <a:buChar char="○"/>
              <a:defRPr/>
            </a:lvl8pPr>
            <a:lvl9pPr lvl="8" algn="ctr" rtl="0">
              <a:lnSpc>
                <a:spcPct val="100000"/>
              </a:lnSpc>
              <a:spcBef>
                <a:spcPts val="0"/>
              </a:spcBef>
              <a:spcAft>
                <a:spcPts val="0"/>
              </a:spcAft>
              <a:buSzPts val="1600"/>
              <a:buChar char="■"/>
              <a:defRPr/>
            </a:lvl9pPr>
          </a:lstStyle>
          <a:p>
            <a:r>
              <a:rPr lang="en-US"/>
              <a:t>Click to edit Master subtitle style</a:t>
            </a:r>
            <a:endParaRPr/>
          </a:p>
        </p:txBody>
      </p:sp>
      <p:sp>
        <p:nvSpPr>
          <p:cNvPr id="2046" name="Google Shape;2046;p23"/>
          <p:cNvSpPr/>
          <p:nvPr/>
        </p:nvSpPr>
        <p:spPr>
          <a:xfrm>
            <a:off x="1019300" y="1748400"/>
            <a:ext cx="517829" cy="614869"/>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047" name="Google Shape;2047;p23"/>
          <p:cNvGrpSpPr/>
          <p:nvPr/>
        </p:nvGrpSpPr>
        <p:grpSpPr>
          <a:xfrm>
            <a:off x="10543326" y="5363055"/>
            <a:ext cx="517837" cy="596476"/>
            <a:chOff x="3150425" y="3024575"/>
            <a:chExt cx="130350" cy="150150"/>
          </a:xfrm>
        </p:grpSpPr>
        <p:sp>
          <p:nvSpPr>
            <p:cNvPr id="2048" name="Google Shape;2048;p23"/>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49" name="Google Shape;2049;p23"/>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50" name="Google Shape;2050;p23"/>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51" name="Google Shape;2051;p23"/>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52" name="Google Shape;2052;p23"/>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53" name="Google Shape;2053;p23"/>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54" name="Google Shape;2054;p23"/>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55" name="Google Shape;2055;p23"/>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82857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2056"/>
        <p:cNvGrpSpPr/>
        <p:nvPr/>
      </p:nvGrpSpPr>
      <p:grpSpPr>
        <a:xfrm>
          <a:off x="0" y="0"/>
          <a:ext cx="0" cy="0"/>
          <a:chOff x="0" y="0"/>
          <a:chExt cx="0" cy="0"/>
        </a:xfrm>
      </p:grpSpPr>
      <p:grpSp>
        <p:nvGrpSpPr>
          <p:cNvPr id="2057" name="Google Shape;2057;p24"/>
          <p:cNvGrpSpPr/>
          <p:nvPr/>
        </p:nvGrpSpPr>
        <p:grpSpPr>
          <a:xfrm>
            <a:off x="-30671" y="-1"/>
            <a:ext cx="12236753" cy="6857853"/>
            <a:chOff x="-23004" y="-1"/>
            <a:chExt cx="9177565" cy="5143390"/>
          </a:xfrm>
        </p:grpSpPr>
        <p:sp>
          <p:nvSpPr>
            <p:cNvPr id="2058" name="Google Shape;2058;p24"/>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59" name="Google Shape;2059;p24"/>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0" name="Google Shape;2060;p24"/>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1" name="Google Shape;2061;p24"/>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2" name="Google Shape;2062;p24"/>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3" name="Google Shape;2063;p24"/>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4" name="Google Shape;2064;p24"/>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5" name="Google Shape;2065;p24"/>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6" name="Google Shape;2066;p24"/>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7" name="Google Shape;2067;p24"/>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8" name="Google Shape;2068;p24"/>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9" name="Google Shape;2069;p24"/>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0" name="Google Shape;2070;p24"/>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1" name="Google Shape;2071;p24"/>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2" name="Google Shape;2072;p24"/>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3" name="Google Shape;2073;p24"/>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4" name="Google Shape;2074;p24"/>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5" name="Google Shape;2075;p24"/>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6" name="Google Shape;2076;p24"/>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7" name="Google Shape;2077;p24"/>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8" name="Google Shape;2078;p24"/>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9" name="Google Shape;2079;p24"/>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0" name="Google Shape;2080;p24"/>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1" name="Google Shape;2081;p24"/>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2" name="Google Shape;2082;p24"/>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3" name="Google Shape;2083;p24"/>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4" name="Google Shape;2084;p24"/>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5" name="Google Shape;2085;p24"/>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6" name="Google Shape;2086;p24"/>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7" name="Google Shape;2087;p24"/>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8" name="Google Shape;2088;p24"/>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9" name="Google Shape;2089;p24"/>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0" name="Google Shape;2090;p24"/>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1" name="Google Shape;2091;p24"/>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2" name="Google Shape;2092;p24"/>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3" name="Google Shape;2093;p24"/>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4" name="Google Shape;2094;p24"/>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5" name="Google Shape;2095;p24"/>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6" name="Google Shape;2096;p24"/>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7" name="Google Shape;2097;p24"/>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8" name="Google Shape;2098;p24"/>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9" name="Google Shape;2099;p24"/>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0" name="Google Shape;2100;p24"/>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1" name="Google Shape;2101;p24"/>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2" name="Google Shape;2102;p24"/>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3" name="Google Shape;2103;p24"/>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4" name="Google Shape;2104;p24"/>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5" name="Google Shape;2105;p24"/>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6" name="Google Shape;2106;p24"/>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7" name="Google Shape;2107;p24"/>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8" name="Google Shape;2108;p24"/>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9" name="Google Shape;2109;p24"/>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10" name="Google Shape;2110;p24"/>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11" name="Google Shape;2111;p24"/>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12" name="Google Shape;2112;p24"/>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13" name="Google Shape;2113;p24"/>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14" name="Google Shape;2114;p24"/>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15" name="Google Shape;2115;p24"/>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116" name="Google Shape;2116;p24"/>
          <p:cNvSpPr/>
          <p:nvPr/>
        </p:nvSpPr>
        <p:spPr>
          <a:xfrm>
            <a:off x="800800" y="1352000"/>
            <a:ext cx="10590400" cy="499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117" name="Google Shape;2117;p24"/>
          <p:cNvGrpSpPr/>
          <p:nvPr/>
        </p:nvGrpSpPr>
        <p:grpSpPr>
          <a:xfrm>
            <a:off x="9509872" y="4213470"/>
            <a:ext cx="1888152" cy="2097521"/>
            <a:chOff x="7393400" y="2351813"/>
            <a:chExt cx="1150003" cy="1277522"/>
          </a:xfrm>
        </p:grpSpPr>
        <p:sp>
          <p:nvSpPr>
            <p:cNvPr id="2118" name="Google Shape;2118;p24"/>
            <p:cNvSpPr/>
            <p:nvPr/>
          </p:nvSpPr>
          <p:spPr>
            <a:xfrm flipH="1">
              <a:off x="7488154" y="2439655"/>
              <a:ext cx="962609" cy="1189680"/>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19" name="Google Shape;2119;p24"/>
            <p:cNvSpPr/>
            <p:nvPr/>
          </p:nvSpPr>
          <p:spPr>
            <a:xfrm flipH="1">
              <a:off x="7603570" y="2351813"/>
              <a:ext cx="939833" cy="1170414"/>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0" name="Google Shape;2120;p24"/>
            <p:cNvSpPr/>
            <p:nvPr/>
          </p:nvSpPr>
          <p:spPr>
            <a:xfrm flipH="1">
              <a:off x="7393400" y="2570576"/>
              <a:ext cx="835770" cy="975393"/>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121" name="Google Shape;2121;p24"/>
          <p:cNvSpPr/>
          <p:nvPr/>
        </p:nvSpPr>
        <p:spPr>
          <a:xfrm>
            <a:off x="800800" y="813685"/>
            <a:ext cx="1388624" cy="1421503"/>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122" name="Google Shape;2122;p24"/>
          <p:cNvGrpSpPr/>
          <p:nvPr/>
        </p:nvGrpSpPr>
        <p:grpSpPr>
          <a:xfrm rot="10800000">
            <a:off x="10214167" y="1222900"/>
            <a:ext cx="1183867" cy="603067"/>
            <a:chOff x="2094425" y="748900"/>
            <a:chExt cx="887900" cy="452300"/>
          </a:xfrm>
        </p:grpSpPr>
        <p:sp>
          <p:nvSpPr>
            <p:cNvPr id="2123" name="Google Shape;2123;p24"/>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4" name="Google Shape;2124;p24"/>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5" name="Google Shape;2125;p24"/>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6" name="Google Shape;2126;p24"/>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127" name="Google Shape;2127;p24"/>
          <p:cNvSpPr/>
          <p:nvPr/>
        </p:nvSpPr>
        <p:spPr>
          <a:xfrm rot="-7938934">
            <a:off x="5546493" y="890945"/>
            <a:ext cx="1252288" cy="1079633"/>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128" name="Google Shape;2128;p24"/>
          <p:cNvGrpSpPr/>
          <p:nvPr/>
        </p:nvGrpSpPr>
        <p:grpSpPr>
          <a:xfrm>
            <a:off x="959994" y="4662341"/>
            <a:ext cx="586263" cy="675315"/>
            <a:chOff x="3150425" y="3024575"/>
            <a:chExt cx="130350" cy="150150"/>
          </a:xfrm>
        </p:grpSpPr>
        <p:sp>
          <p:nvSpPr>
            <p:cNvPr id="2129" name="Google Shape;2129;p24"/>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0" name="Google Shape;2130;p24"/>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1" name="Google Shape;2131;p24"/>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2" name="Google Shape;2132;p24"/>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3" name="Google Shape;2133;p24"/>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4" name="Google Shape;2134;p24"/>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5" name="Google Shape;2135;p24"/>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6" name="Google Shape;2136;p24"/>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37" name="Google Shape;2137;p24"/>
          <p:cNvGrpSpPr/>
          <p:nvPr/>
        </p:nvGrpSpPr>
        <p:grpSpPr>
          <a:xfrm>
            <a:off x="800800" y="692400"/>
            <a:ext cx="10590400" cy="659600"/>
            <a:chOff x="600600" y="519300"/>
            <a:chExt cx="7942800" cy="494700"/>
          </a:xfrm>
        </p:grpSpPr>
        <p:sp>
          <p:nvSpPr>
            <p:cNvPr id="2138" name="Google Shape;2138;p24"/>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139" name="Google Shape;2139;p24"/>
            <p:cNvGrpSpPr/>
            <p:nvPr/>
          </p:nvGrpSpPr>
          <p:grpSpPr>
            <a:xfrm>
              <a:off x="7542569" y="681111"/>
              <a:ext cx="789243" cy="171052"/>
              <a:chOff x="733775" y="310686"/>
              <a:chExt cx="789243" cy="171052"/>
            </a:xfrm>
          </p:grpSpPr>
          <p:sp>
            <p:nvSpPr>
              <p:cNvPr id="2140" name="Google Shape;2140;p24"/>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2141" name="Google Shape;2141;p24"/>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2142" name="Google Shape;2142;p24"/>
              <p:cNvGrpSpPr/>
              <p:nvPr/>
            </p:nvGrpSpPr>
            <p:grpSpPr>
              <a:xfrm>
                <a:off x="1015525" y="313175"/>
                <a:ext cx="184510" cy="164017"/>
                <a:chOff x="7228702" y="774508"/>
                <a:chExt cx="285046" cy="253347"/>
              </a:xfrm>
            </p:grpSpPr>
            <p:grpSp>
              <p:nvGrpSpPr>
                <p:cNvPr id="2143" name="Google Shape;2143;p24"/>
                <p:cNvGrpSpPr/>
                <p:nvPr/>
              </p:nvGrpSpPr>
              <p:grpSpPr>
                <a:xfrm>
                  <a:off x="7313001" y="774508"/>
                  <a:ext cx="200747" cy="228523"/>
                  <a:chOff x="7313001" y="774508"/>
                  <a:chExt cx="200747" cy="228523"/>
                </a:xfrm>
              </p:grpSpPr>
              <p:sp>
                <p:nvSpPr>
                  <p:cNvPr id="2144" name="Google Shape;2144;p24"/>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145" name="Google Shape;2145;p24"/>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46" name="Google Shape;2146;p24"/>
                <p:cNvGrpSpPr/>
                <p:nvPr/>
              </p:nvGrpSpPr>
              <p:grpSpPr>
                <a:xfrm>
                  <a:off x="7228702" y="809455"/>
                  <a:ext cx="200757" cy="218400"/>
                  <a:chOff x="7269477" y="781280"/>
                  <a:chExt cx="200757" cy="218400"/>
                </a:xfrm>
              </p:grpSpPr>
              <p:sp>
                <p:nvSpPr>
                  <p:cNvPr id="2147" name="Google Shape;2147;p24"/>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148" name="Google Shape;2148;p24"/>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2149" name="Google Shape;2149;p24"/>
            <p:cNvGrpSpPr/>
            <p:nvPr/>
          </p:nvGrpSpPr>
          <p:grpSpPr>
            <a:xfrm>
              <a:off x="812189" y="664537"/>
              <a:ext cx="800559" cy="204209"/>
              <a:chOff x="747420" y="664537"/>
              <a:chExt cx="800559" cy="204209"/>
            </a:xfrm>
          </p:grpSpPr>
          <p:grpSp>
            <p:nvGrpSpPr>
              <p:cNvPr id="2150" name="Google Shape;2150;p24"/>
              <p:cNvGrpSpPr/>
              <p:nvPr/>
            </p:nvGrpSpPr>
            <p:grpSpPr>
              <a:xfrm>
                <a:off x="1339984" y="664537"/>
                <a:ext cx="207995" cy="204209"/>
                <a:chOff x="1541700" y="658850"/>
                <a:chExt cx="253838" cy="249218"/>
              </a:xfrm>
            </p:grpSpPr>
            <p:sp>
              <p:nvSpPr>
                <p:cNvPr id="2151" name="Google Shape;2151;p24"/>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2" name="Google Shape;2152;p24"/>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153" name="Google Shape;2153;p24"/>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2154" name="Google Shape;2154;p24"/>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sp>
        <p:nvSpPr>
          <p:cNvPr id="2155" name="Google Shape;2155;p24"/>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56" name="Google Shape;2156;p24"/>
          <p:cNvSpPr txBox="1">
            <a:spLocks noGrp="1"/>
          </p:cNvSpPr>
          <p:nvPr>
            <p:ph type="subTitle" idx="1"/>
          </p:nvPr>
        </p:nvSpPr>
        <p:spPr>
          <a:xfrm flipH="1">
            <a:off x="6690269" y="4254032"/>
            <a:ext cx="28196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3467" b="1">
                <a:solidFill>
                  <a:schemeClr val="accent3"/>
                </a:solidFill>
                <a:latin typeface="Gaegu"/>
                <a:ea typeface="Gaegu"/>
                <a:cs typeface="Gaegu"/>
                <a:sym typeface="Gaegu"/>
              </a:defRPr>
            </a:lvl1pPr>
            <a:lvl2pPr lvl="1" algn="r" rtl="0">
              <a:lnSpc>
                <a:spcPct val="100000"/>
              </a:lnSpc>
              <a:spcBef>
                <a:spcPts val="0"/>
              </a:spcBef>
              <a:spcAft>
                <a:spcPts val="0"/>
              </a:spcAft>
              <a:buSzPts val="2400"/>
              <a:buFont typeface="Gaegu"/>
              <a:buNone/>
              <a:defRPr sz="3200" b="1">
                <a:latin typeface="Gaegu"/>
                <a:ea typeface="Gaegu"/>
                <a:cs typeface="Gaegu"/>
                <a:sym typeface="Gaegu"/>
              </a:defRPr>
            </a:lvl2pPr>
            <a:lvl3pPr lvl="2" algn="r" rtl="0">
              <a:lnSpc>
                <a:spcPct val="100000"/>
              </a:lnSpc>
              <a:spcBef>
                <a:spcPts val="0"/>
              </a:spcBef>
              <a:spcAft>
                <a:spcPts val="0"/>
              </a:spcAft>
              <a:buSzPts val="2400"/>
              <a:buFont typeface="Gaegu"/>
              <a:buNone/>
              <a:defRPr sz="3200" b="1">
                <a:latin typeface="Gaegu"/>
                <a:ea typeface="Gaegu"/>
                <a:cs typeface="Gaegu"/>
                <a:sym typeface="Gaegu"/>
              </a:defRPr>
            </a:lvl3pPr>
            <a:lvl4pPr lvl="3" algn="r" rtl="0">
              <a:lnSpc>
                <a:spcPct val="100000"/>
              </a:lnSpc>
              <a:spcBef>
                <a:spcPts val="0"/>
              </a:spcBef>
              <a:spcAft>
                <a:spcPts val="0"/>
              </a:spcAft>
              <a:buSzPts val="2400"/>
              <a:buFont typeface="Gaegu"/>
              <a:buNone/>
              <a:defRPr sz="3200" b="1">
                <a:latin typeface="Gaegu"/>
                <a:ea typeface="Gaegu"/>
                <a:cs typeface="Gaegu"/>
                <a:sym typeface="Gaegu"/>
              </a:defRPr>
            </a:lvl4pPr>
            <a:lvl5pPr lvl="4" algn="r" rtl="0">
              <a:lnSpc>
                <a:spcPct val="100000"/>
              </a:lnSpc>
              <a:spcBef>
                <a:spcPts val="0"/>
              </a:spcBef>
              <a:spcAft>
                <a:spcPts val="0"/>
              </a:spcAft>
              <a:buSzPts val="2400"/>
              <a:buFont typeface="Gaegu"/>
              <a:buNone/>
              <a:defRPr sz="3200" b="1">
                <a:latin typeface="Gaegu"/>
                <a:ea typeface="Gaegu"/>
                <a:cs typeface="Gaegu"/>
                <a:sym typeface="Gaegu"/>
              </a:defRPr>
            </a:lvl5pPr>
            <a:lvl6pPr lvl="5" algn="r" rtl="0">
              <a:lnSpc>
                <a:spcPct val="100000"/>
              </a:lnSpc>
              <a:spcBef>
                <a:spcPts val="0"/>
              </a:spcBef>
              <a:spcAft>
                <a:spcPts val="0"/>
              </a:spcAft>
              <a:buSzPts val="2400"/>
              <a:buFont typeface="Gaegu"/>
              <a:buNone/>
              <a:defRPr sz="3200" b="1">
                <a:latin typeface="Gaegu"/>
                <a:ea typeface="Gaegu"/>
                <a:cs typeface="Gaegu"/>
                <a:sym typeface="Gaegu"/>
              </a:defRPr>
            </a:lvl6pPr>
            <a:lvl7pPr lvl="6" algn="r" rtl="0">
              <a:lnSpc>
                <a:spcPct val="100000"/>
              </a:lnSpc>
              <a:spcBef>
                <a:spcPts val="0"/>
              </a:spcBef>
              <a:spcAft>
                <a:spcPts val="0"/>
              </a:spcAft>
              <a:buSzPts val="2400"/>
              <a:buFont typeface="Gaegu"/>
              <a:buNone/>
              <a:defRPr sz="3200" b="1">
                <a:latin typeface="Gaegu"/>
                <a:ea typeface="Gaegu"/>
                <a:cs typeface="Gaegu"/>
                <a:sym typeface="Gaegu"/>
              </a:defRPr>
            </a:lvl7pPr>
            <a:lvl8pPr lvl="7" algn="r" rtl="0">
              <a:lnSpc>
                <a:spcPct val="100000"/>
              </a:lnSpc>
              <a:spcBef>
                <a:spcPts val="0"/>
              </a:spcBef>
              <a:spcAft>
                <a:spcPts val="0"/>
              </a:spcAft>
              <a:buSzPts val="2400"/>
              <a:buFont typeface="Gaegu"/>
              <a:buNone/>
              <a:defRPr sz="3200" b="1">
                <a:latin typeface="Gaegu"/>
                <a:ea typeface="Gaegu"/>
                <a:cs typeface="Gaegu"/>
                <a:sym typeface="Gaegu"/>
              </a:defRPr>
            </a:lvl8pPr>
            <a:lvl9pPr lvl="8" algn="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2157" name="Google Shape;2157;p24"/>
          <p:cNvSpPr txBox="1">
            <a:spLocks noGrp="1"/>
          </p:cNvSpPr>
          <p:nvPr>
            <p:ph type="subTitle" idx="2"/>
          </p:nvPr>
        </p:nvSpPr>
        <p:spPr>
          <a:xfrm flipH="1">
            <a:off x="6690256" y="4880433"/>
            <a:ext cx="2819600" cy="763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r>
              <a:rPr lang="en-US"/>
              <a:t>Click to edit Master subtitle style</a:t>
            </a:r>
            <a:endParaRPr/>
          </a:p>
        </p:txBody>
      </p:sp>
      <p:sp>
        <p:nvSpPr>
          <p:cNvPr id="2158" name="Google Shape;2158;p24"/>
          <p:cNvSpPr txBox="1">
            <a:spLocks noGrp="1"/>
          </p:cNvSpPr>
          <p:nvPr>
            <p:ph type="subTitle" idx="3"/>
          </p:nvPr>
        </p:nvSpPr>
        <p:spPr>
          <a:xfrm>
            <a:off x="2682111" y="4254033"/>
            <a:ext cx="28196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3467"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3200" b="1">
                <a:latin typeface="Gaegu"/>
                <a:ea typeface="Gaegu"/>
                <a:cs typeface="Gaegu"/>
                <a:sym typeface="Gaegu"/>
              </a:defRPr>
            </a:lvl2pPr>
            <a:lvl3pPr lvl="2" algn="ctr" rtl="0">
              <a:lnSpc>
                <a:spcPct val="100000"/>
              </a:lnSpc>
              <a:spcBef>
                <a:spcPts val="0"/>
              </a:spcBef>
              <a:spcAft>
                <a:spcPts val="0"/>
              </a:spcAft>
              <a:buSzPts val="2400"/>
              <a:buFont typeface="Gaegu"/>
              <a:buNone/>
              <a:defRPr sz="3200" b="1">
                <a:latin typeface="Gaegu"/>
                <a:ea typeface="Gaegu"/>
                <a:cs typeface="Gaegu"/>
                <a:sym typeface="Gaegu"/>
              </a:defRPr>
            </a:lvl3pPr>
            <a:lvl4pPr lvl="3" algn="ctr" rtl="0">
              <a:lnSpc>
                <a:spcPct val="100000"/>
              </a:lnSpc>
              <a:spcBef>
                <a:spcPts val="0"/>
              </a:spcBef>
              <a:spcAft>
                <a:spcPts val="0"/>
              </a:spcAft>
              <a:buSzPts val="2400"/>
              <a:buFont typeface="Gaegu"/>
              <a:buNone/>
              <a:defRPr sz="3200" b="1">
                <a:latin typeface="Gaegu"/>
                <a:ea typeface="Gaegu"/>
                <a:cs typeface="Gaegu"/>
                <a:sym typeface="Gaegu"/>
              </a:defRPr>
            </a:lvl4pPr>
            <a:lvl5pPr lvl="4" algn="ctr" rtl="0">
              <a:lnSpc>
                <a:spcPct val="100000"/>
              </a:lnSpc>
              <a:spcBef>
                <a:spcPts val="0"/>
              </a:spcBef>
              <a:spcAft>
                <a:spcPts val="0"/>
              </a:spcAft>
              <a:buSzPts val="2400"/>
              <a:buFont typeface="Gaegu"/>
              <a:buNone/>
              <a:defRPr sz="3200" b="1">
                <a:latin typeface="Gaegu"/>
                <a:ea typeface="Gaegu"/>
                <a:cs typeface="Gaegu"/>
                <a:sym typeface="Gaegu"/>
              </a:defRPr>
            </a:lvl5pPr>
            <a:lvl6pPr lvl="5" algn="ctr" rtl="0">
              <a:lnSpc>
                <a:spcPct val="100000"/>
              </a:lnSpc>
              <a:spcBef>
                <a:spcPts val="0"/>
              </a:spcBef>
              <a:spcAft>
                <a:spcPts val="0"/>
              </a:spcAft>
              <a:buSzPts val="2400"/>
              <a:buFont typeface="Gaegu"/>
              <a:buNone/>
              <a:defRPr sz="3200" b="1">
                <a:latin typeface="Gaegu"/>
                <a:ea typeface="Gaegu"/>
                <a:cs typeface="Gaegu"/>
                <a:sym typeface="Gaegu"/>
              </a:defRPr>
            </a:lvl6pPr>
            <a:lvl7pPr lvl="6" algn="ctr" rtl="0">
              <a:lnSpc>
                <a:spcPct val="100000"/>
              </a:lnSpc>
              <a:spcBef>
                <a:spcPts val="0"/>
              </a:spcBef>
              <a:spcAft>
                <a:spcPts val="0"/>
              </a:spcAft>
              <a:buSzPts val="2400"/>
              <a:buFont typeface="Gaegu"/>
              <a:buNone/>
              <a:defRPr sz="3200" b="1">
                <a:latin typeface="Gaegu"/>
                <a:ea typeface="Gaegu"/>
                <a:cs typeface="Gaegu"/>
                <a:sym typeface="Gaegu"/>
              </a:defRPr>
            </a:lvl7pPr>
            <a:lvl8pPr lvl="7" algn="ctr" rtl="0">
              <a:lnSpc>
                <a:spcPct val="100000"/>
              </a:lnSpc>
              <a:spcBef>
                <a:spcPts val="0"/>
              </a:spcBef>
              <a:spcAft>
                <a:spcPts val="0"/>
              </a:spcAft>
              <a:buSzPts val="2400"/>
              <a:buFont typeface="Gaegu"/>
              <a:buNone/>
              <a:defRPr sz="3200" b="1">
                <a:latin typeface="Gaegu"/>
                <a:ea typeface="Gaegu"/>
                <a:cs typeface="Gaegu"/>
                <a:sym typeface="Gaegu"/>
              </a:defRPr>
            </a:lvl8pPr>
            <a:lvl9pPr lvl="8" algn="ct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2159" name="Google Shape;2159;p24"/>
          <p:cNvSpPr txBox="1">
            <a:spLocks noGrp="1"/>
          </p:cNvSpPr>
          <p:nvPr>
            <p:ph type="subTitle" idx="4"/>
          </p:nvPr>
        </p:nvSpPr>
        <p:spPr>
          <a:xfrm>
            <a:off x="2682111" y="4880439"/>
            <a:ext cx="2819600" cy="763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2160" name="Google Shape;2160;p24"/>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3031028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61"/>
        <p:cNvGrpSpPr/>
        <p:nvPr/>
      </p:nvGrpSpPr>
      <p:grpSpPr>
        <a:xfrm>
          <a:off x="0" y="0"/>
          <a:ext cx="0" cy="0"/>
          <a:chOff x="0" y="0"/>
          <a:chExt cx="0" cy="0"/>
        </a:xfrm>
      </p:grpSpPr>
      <p:grpSp>
        <p:nvGrpSpPr>
          <p:cNvPr id="2162" name="Google Shape;2162;p25"/>
          <p:cNvGrpSpPr/>
          <p:nvPr/>
        </p:nvGrpSpPr>
        <p:grpSpPr>
          <a:xfrm>
            <a:off x="-30671" y="-1"/>
            <a:ext cx="12236753" cy="6857853"/>
            <a:chOff x="-23004" y="-1"/>
            <a:chExt cx="9177565" cy="5143390"/>
          </a:xfrm>
        </p:grpSpPr>
        <p:sp>
          <p:nvSpPr>
            <p:cNvPr id="2163" name="Google Shape;2163;p25"/>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4" name="Google Shape;2164;p25"/>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5" name="Google Shape;2165;p25"/>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6" name="Google Shape;2166;p25"/>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7" name="Google Shape;2167;p25"/>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8" name="Google Shape;2168;p25"/>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9" name="Google Shape;2169;p25"/>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0" name="Google Shape;2170;p25"/>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1" name="Google Shape;2171;p25"/>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2" name="Google Shape;2172;p25"/>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3" name="Google Shape;2173;p25"/>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4" name="Google Shape;2174;p25"/>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5" name="Google Shape;2175;p25"/>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6" name="Google Shape;2176;p25"/>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7" name="Google Shape;2177;p25"/>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8" name="Google Shape;2178;p25"/>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9" name="Google Shape;2179;p25"/>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0" name="Google Shape;2180;p25"/>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1" name="Google Shape;2181;p25"/>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2" name="Google Shape;2182;p25"/>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3" name="Google Shape;2183;p25"/>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4" name="Google Shape;2184;p25"/>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5" name="Google Shape;2185;p25"/>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6" name="Google Shape;2186;p25"/>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7" name="Google Shape;2187;p25"/>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8" name="Google Shape;2188;p25"/>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9" name="Google Shape;2189;p25"/>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0" name="Google Shape;2190;p25"/>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1" name="Google Shape;2191;p25"/>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2" name="Google Shape;2192;p25"/>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3" name="Google Shape;2193;p25"/>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4" name="Google Shape;2194;p25"/>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5" name="Google Shape;2195;p25"/>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6" name="Google Shape;2196;p25"/>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7" name="Google Shape;2197;p25"/>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8" name="Google Shape;2198;p25"/>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9" name="Google Shape;2199;p25"/>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0" name="Google Shape;2200;p25"/>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1" name="Google Shape;2201;p25"/>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2" name="Google Shape;2202;p25"/>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3" name="Google Shape;2203;p25"/>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4" name="Google Shape;2204;p25"/>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5" name="Google Shape;2205;p25"/>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6" name="Google Shape;2206;p25"/>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7" name="Google Shape;2207;p25"/>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8" name="Google Shape;2208;p25"/>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9" name="Google Shape;2209;p25"/>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0" name="Google Shape;2210;p25"/>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1" name="Google Shape;2211;p25"/>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2" name="Google Shape;2212;p25"/>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3" name="Google Shape;2213;p25"/>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4" name="Google Shape;2214;p25"/>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5" name="Google Shape;2215;p25"/>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6" name="Google Shape;2216;p25"/>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7" name="Google Shape;2217;p25"/>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8" name="Google Shape;2218;p25"/>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9" name="Google Shape;2219;p25"/>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20" name="Google Shape;2220;p25"/>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221" name="Google Shape;2221;p25"/>
          <p:cNvSpPr/>
          <p:nvPr/>
        </p:nvSpPr>
        <p:spPr>
          <a:xfrm>
            <a:off x="800800" y="1352000"/>
            <a:ext cx="10590400" cy="499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22" name="Google Shape;2222;p25"/>
          <p:cNvSpPr/>
          <p:nvPr/>
        </p:nvSpPr>
        <p:spPr>
          <a:xfrm>
            <a:off x="747300" y="3943768"/>
            <a:ext cx="3076000" cy="2406233"/>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23" name="Google Shape;2223;p25"/>
          <p:cNvSpPr/>
          <p:nvPr/>
        </p:nvSpPr>
        <p:spPr>
          <a:xfrm rot="1167777">
            <a:off x="4862155" y="1185060"/>
            <a:ext cx="1279980" cy="1103464"/>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24" name="Google Shape;2224;p25"/>
          <p:cNvSpPr/>
          <p:nvPr/>
        </p:nvSpPr>
        <p:spPr>
          <a:xfrm>
            <a:off x="8668109" y="953205"/>
            <a:ext cx="2917385" cy="2197612"/>
          </a:xfrm>
          <a:custGeom>
            <a:avLst/>
            <a:gdLst/>
            <a:ahLst/>
            <a:cxnLst/>
            <a:rect l="l" t="t" r="r" b="b"/>
            <a:pathLst>
              <a:path w="13789" h="10387" extrusionOk="0">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225" name="Google Shape;2225;p25"/>
          <p:cNvGrpSpPr/>
          <p:nvPr/>
        </p:nvGrpSpPr>
        <p:grpSpPr>
          <a:xfrm>
            <a:off x="800800" y="692400"/>
            <a:ext cx="10590400" cy="659600"/>
            <a:chOff x="600600" y="519300"/>
            <a:chExt cx="7942800" cy="494700"/>
          </a:xfrm>
        </p:grpSpPr>
        <p:sp>
          <p:nvSpPr>
            <p:cNvPr id="2226" name="Google Shape;2226;p25"/>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227" name="Google Shape;2227;p25"/>
            <p:cNvGrpSpPr/>
            <p:nvPr/>
          </p:nvGrpSpPr>
          <p:grpSpPr>
            <a:xfrm>
              <a:off x="7542569" y="681111"/>
              <a:ext cx="789243" cy="171052"/>
              <a:chOff x="733775" y="310686"/>
              <a:chExt cx="789243" cy="171052"/>
            </a:xfrm>
          </p:grpSpPr>
          <p:sp>
            <p:nvSpPr>
              <p:cNvPr id="2228" name="Google Shape;2228;p25"/>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2229" name="Google Shape;2229;p25"/>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2230" name="Google Shape;2230;p25"/>
              <p:cNvGrpSpPr/>
              <p:nvPr/>
            </p:nvGrpSpPr>
            <p:grpSpPr>
              <a:xfrm>
                <a:off x="1015525" y="313175"/>
                <a:ext cx="184510" cy="164017"/>
                <a:chOff x="7228702" y="774508"/>
                <a:chExt cx="285046" cy="253347"/>
              </a:xfrm>
            </p:grpSpPr>
            <p:grpSp>
              <p:nvGrpSpPr>
                <p:cNvPr id="2231" name="Google Shape;2231;p25"/>
                <p:cNvGrpSpPr/>
                <p:nvPr/>
              </p:nvGrpSpPr>
              <p:grpSpPr>
                <a:xfrm>
                  <a:off x="7313001" y="774508"/>
                  <a:ext cx="200747" cy="228523"/>
                  <a:chOff x="7313001" y="774508"/>
                  <a:chExt cx="200747" cy="228523"/>
                </a:xfrm>
              </p:grpSpPr>
              <p:sp>
                <p:nvSpPr>
                  <p:cNvPr id="2232" name="Google Shape;2232;p25"/>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233" name="Google Shape;2233;p25"/>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34" name="Google Shape;2234;p25"/>
                <p:cNvGrpSpPr/>
                <p:nvPr/>
              </p:nvGrpSpPr>
              <p:grpSpPr>
                <a:xfrm>
                  <a:off x="7228702" y="809455"/>
                  <a:ext cx="200757" cy="218400"/>
                  <a:chOff x="7269477" y="781280"/>
                  <a:chExt cx="200757" cy="218400"/>
                </a:xfrm>
              </p:grpSpPr>
              <p:sp>
                <p:nvSpPr>
                  <p:cNvPr id="2235" name="Google Shape;2235;p25"/>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236" name="Google Shape;2236;p25"/>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2237" name="Google Shape;2237;p25"/>
            <p:cNvGrpSpPr/>
            <p:nvPr/>
          </p:nvGrpSpPr>
          <p:grpSpPr>
            <a:xfrm>
              <a:off x="812189" y="664537"/>
              <a:ext cx="800559" cy="204209"/>
              <a:chOff x="747420" y="664537"/>
              <a:chExt cx="800559" cy="204209"/>
            </a:xfrm>
          </p:grpSpPr>
          <p:grpSp>
            <p:nvGrpSpPr>
              <p:cNvPr id="2238" name="Google Shape;2238;p25"/>
              <p:cNvGrpSpPr/>
              <p:nvPr/>
            </p:nvGrpSpPr>
            <p:grpSpPr>
              <a:xfrm>
                <a:off x="1339984" y="664537"/>
                <a:ext cx="207995" cy="204209"/>
                <a:chOff x="1541700" y="658850"/>
                <a:chExt cx="253838" cy="249218"/>
              </a:xfrm>
            </p:grpSpPr>
            <p:sp>
              <p:nvSpPr>
                <p:cNvPr id="2239" name="Google Shape;2239;p25"/>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40" name="Google Shape;2240;p25"/>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241" name="Google Shape;2241;p25"/>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2242" name="Google Shape;2242;p25"/>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grpSp>
        <p:nvGrpSpPr>
          <p:cNvPr id="2243" name="Google Shape;2243;p25"/>
          <p:cNvGrpSpPr/>
          <p:nvPr/>
        </p:nvGrpSpPr>
        <p:grpSpPr>
          <a:xfrm rot="3340333">
            <a:off x="1414158" y="1501597"/>
            <a:ext cx="517553" cy="596187"/>
            <a:chOff x="3150425" y="3024575"/>
            <a:chExt cx="130350" cy="150150"/>
          </a:xfrm>
        </p:grpSpPr>
        <p:sp>
          <p:nvSpPr>
            <p:cNvPr id="2244" name="Google Shape;2244;p25"/>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45" name="Google Shape;2245;p25"/>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46" name="Google Shape;2246;p25"/>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47" name="Google Shape;2247;p25"/>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48" name="Google Shape;2248;p25"/>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49" name="Google Shape;2249;p25"/>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50" name="Google Shape;2250;p25"/>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51" name="Google Shape;2251;p25"/>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252" name="Google Shape;2252;p25"/>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53" name="Google Shape;2253;p25"/>
          <p:cNvSpPr txBox="1">
            <a:spLocks noGrp="1"/>
          </p:cNvSpPr>
          <p:nvPr>
            <p:ph type="subTitle" idx="1"/>
          </p:nvPr>
        </p:nvSpPr>
        <p:spPr>
          <a:xfrm>
            <a:off x="1310100" y="2673400"/>
            <a:ext cx="4338800" cy="23552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ctr" rtl="0">
              <a:lnSpc>
                <a:spcPct val="100000"/>
              </a:lnSpc>
              <a:spcBef>
                <a:spcPts val="0"/>
              </a:spcBef>
              <a:spcAft>
                <a:spcPts val="0"/>
              </a:spcAft>
              <a:buSzPts val="1600"/>
              <a:buNone/>
              <a:defRPr sz="2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2254" name="Google Shape;2254;p25"/>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2355954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255"/>
        <p:cNvGrpSpPr/>
        <p:nvPr/>
      </p:nvGrpSpPr>
      <p:grpSpPr>
        <a:xfrm>
          <a:off x="0" y="0"/>
          <a:ext cx="0" cy="0"/>
          <a:chOff x="0" y="0"/>
          <a:chExt cx="0" cy="0"/>
        </a:xfrm>
      </p:grpSpPr>
      <p:grpSp>
        <p:nvGrpSpPr>
          <p:cNvPr id="2256" name="Google Shape;2256;p26"/>
          <p:cNvGrpSpPr/>
          <p:nvPr/>
        </p:nvGrpSpPr>
        <p:grpSpPr>
          <a:xfrm>
            <a:off x="-30671" y="-1"/>
            <a:ext cx="12236753" cy="6857853"/>
            <a:chOff x="-23004" y="-1"/>
            <a:chExt cx="9177565" cy="5143390"/>
          </a:xfrm>
        </p:grpSpPr>
        <p:sp>
          <p:nvSpPr>
            <p:cNvPr id="2257" name="Google Shape;2257;p26"/>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58" name="Google Shape;2258;p26"/>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59" name="Google Shape;2259;p26"/>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0" name="Google Shape;2260;p26"/>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1" name="Google Shape;2261;p26"/>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2" name="Google Shape;2262;p26"/>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3" name="Google Shape;2263;p26"/>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4" name="Google Shape;2264;p26"/>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5" name="Google Shape;2265;p26"/>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6" name="Google Shape;2266;p26"/>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7" name="Google Shape;2267;p26"/>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8" name="Google Shape;2268;p26"/>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9" name="Google Shape;2269;p26"/>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0" name="Google Shape;2270;p26"/>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1" name="Google Shape;2271;p26"/>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2" name="Google Shape;2272;p26"/>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3" name="Google Shape;2273;p26"/>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4" name="Google Shape;2274;p26"/>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5" name="Google Shape;2275;p26"/>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6" name="Google Shape;2276;p26"/>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7" name="Google Shape;2277;p26"/>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8" name="Google Shape;2278;p26"/>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9" name="Google Shape;2279;p26"/>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0" name="Google Shape;2280;p26"/>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1" name="Google Shape;2281;p26"/>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2" name="Google Shape;2282;p26"/>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3" name="Google Shape;2283;p26"/>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4" name="Google Shape;2284;p26"/>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5" name="Google Shape;2285;p26"/>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6" name="Google Shape;2286;p26"/>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7" name="Google Shape;2287;p26"/>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8" name="Google Shape;2288;p26"/>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9" name="Google Shape;2289;p26"/>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0" name="Google Shape;2290;p26"/>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1" name="Google Shape;2291;p26"/>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2" name="Google Shape;2292;p26"/>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3" name="Google Shape;2293;p26"/>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4" name="Google Shape;2294;p26"/>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5" name="Google Shape;2295;p26"/>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6" name="Google Shape;2296;p26"/>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7" name="Google Shape;2297;p26"/>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8" name="Google Shape;2298;p26"/>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9" name="Google Shape;2299;p26"/>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0" name="Google Shape;2300;p26"/>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1" name="Google Shape;2301;p26"/>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2" name="Google Shape;2302;p26"/>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3" name="Google Shape;2303;p26"/>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4" name="Google Shape;2304;p26"/>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5" name="Google Shape;2305;p26"/>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6" name="Google Shape;2306;p26"/>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7" name="Google Shape;2307;p26"/>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8" name="Google Shape;2308;p26"/>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9" name="Google Shape;2309;p26"/>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0" name="Google Shape;2310;p26"/>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1" name="Google Shape;2311;p26"/>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2" name="Google Shape;2312;p26"/>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3" name="Google Shape;2313;p26"/>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4" name="Google Shape;2314;p26"/>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315" name="Google Shape;2315;p26"/>
          <p:cNvSpPr/>
          <p:nvPr/>
        </p:nvSpPr>
        <p:spPr>
          <a:xfrm>
            <a:off x="800800" y="1352000"/>
            <a:ext cx="10590400" cy="499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316" name="Google Shape;2316;p26"/>
          <p:cNvGrpSpPr/>
          <p:nvPr/>
        </p:nvGrpSpPr>
        <p:grpSpPr>
          <a:xfrm>
            <a:off x="9106539" y="1356947"/>
            <a:ext cx="2249552" cy="1904900"/>
            <a:chOff x="478350" y="433625"/>
            <a:chExt cx="811800" cy="687425"/>
          </a:xfrm>
        </p:grpSpPr>
        <p:sp>
          <p:nvSpPr>
            <p:cNvPr id="2317" name="Google Shape;2317;p26"/>
            <p:cNvSpPr/>
            <p:nvPr/>
          </p:nvSpPr>
          <p:spPr>
            <a:xfrm>
              <a:off x="505225" y="579850"/>
              <a:ext cx="5000" cy="5000"/>
            </a:xfrm>
            <a:custGeom>
              <a:avLst/>
              <a:gdLst/>
              <a:ahLst/>
              <a:cxnLst/>
              <a:rect l="l" t="t" r="r" b="b"/>
              <a:pathLst>
                <a:path w="200" h="200" extrusionOk="0">
                  <a:moveTo>
                    <a:pt x="120" y="200"/>
                  </a:moveTo>
                  <a:cubicBezTo>
                    <a:pt x="140" y="140"/>
                    <a:pt x="199" y="41"/>
                    <a:pt x="120" y="1"/>
                  </a:cubicBezTo>
                  <a:cubicBezTo>
                    <a:pt x="40" y="41"/>
                    <a:pt x="0" y="140"/>
                    <a:pt x="120" y="2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8" name="Google Shape;2318;p26"/>
            <p:cNvSpPr/>
            <p:nvPr/>
          </p:nvSpPr>
          <p:spPr>
            <a:xfrm>
              <a:off x="519650" y="589300"/>
              <a:ext cx="5000" cy="5000"/>
            </a:xfrm>
            <a:custGeom>
              <a:avLst/>
              <a:gdLst/>
              <a:ahLst/>
              <a:cxnLst/>
              <a:rect l="l" t="t" r="r" b="b"/>
              <a:pathLst>
                <a:path w="200" h="200" extrusionOk="0">
                  <a:moveTo>
                    <a:pt x="199" y="140"/>
                  </a:moveTo>
                  <a:cubicBezTo>
                    <a:pt x="179" y="120"/>
                    <a:pt x="159" y="100"/>
                    <a:pt x="179" y="41"/>
                  </a:cubicBezTo>
                  <a:lnTo>
                    <a:pt x="40" y="1"/>
                  </a:lnTo>
                  <a:lnTo>
                    <a:pt x="0" y="120"/>
                  </a:lnTo>
                  <a:cubicBezTo>
                    <a:pt x="80" y="140"/>
                    <a:pt x="179" y="200"/>
                    <a:pt x="199" y="1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9" name="Google Shape;2319;p26"/>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0" name="Google Shape;2320;p26"/>
            <p:cNvSpPr/>
            <p:nvPr/>
          </p:nvSpPr>
          <p:spPr>
            <a:xfrm>
              <a:off x="618625" y="433625"/>
              <a:ext cx="671525" cy="687425"/>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1" name="Google Shape;2321;p26"/>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322" name="Google Shape;2322;p26"/>
          <p:cNvSpPr/>
          <p:nvPr/>
        </p:nvSpPr>
        <p:spPr>
          <a:xfrm rot="-6502854">
            <a:off x="548914" y="4176291"/>
            <a:ext cx="2803831" cy="2054716"/>
          </a:xfrm>
          <a:custGeom>
            <a:avLst/>
            <a:gdLst/>
            <a:ahLst/>
            <a:cxnLst/>
            <a:rect l="l" t="t" r="r" b="b"/>
            <a:pathLst>
              <a:path w="71687" h="52534" extrusionOk="0">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23" name="Google Shape;2323;p26"/>
          <p:cNvSpPr/>
          <p:nvPr/>
        </p:nvSpPr>
        <p:spPr>
          <a:xfrm>
            <a:off x="5645668" y="1691167"/>
            <a:ext cx="583993" cy="693431"/>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24" name="Google Shape;2324;p26"/>
          <p:cNvSpPr/>
          <p:nvPr/>
        </p:nvSpPr>
        <p:spPr>
          <a:xfrm rot="1649890">
            <a:off x="7107582" y="5385423"/>
            <a:ext cx="1229956" cy="1060339"/>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25" name="Google Shape;2325;p26"/>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326" name="Google Shape;2326;p26"/>
          <p:cNvGrpSpPr/>
          <p:nvPr/>
        </p:nvGrpSpPr>
        <p:grpSpPr>
          <a:xfrm>
            <a:off x="800800" y="692400"/>
            <a:ext cx="10590400" cy="659600"/>
            <a:chOff x="600600" y="519300"/>
            <a:chExt cx="7942800" cy="494700"/>
          </a:xfrm>
        </p:grpSpPr>
        <p:sp>
          <p:nvSpPr>
            <p:cNvPr id="2327" name="Google Shape;2327;p26"/>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328" name="Google Shape;2328;p26"/>
            <p:cNvGrpSpPr/>
            <p:nvPr/>
          </p:nvGrpSpPr>
          <p:grpSpPr>
            <a:xfrm>
              <a:off x="7542569" y="681111"/>
              <a:ext cx="789243" cy="171052"/>
              <a:chOff x="733775" y="310686"/>
              <a:chExt cx="789243" cy="171052"/>
            </a:xfrm>
          </p:grpSpPr>
          <p:sp>
            <p:nvSpPr>
              <p:cNvPr id="2329" name="Google Shape;2329;p26"/>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2330" name="Google Shape;2330;p26"/>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2331" name="Google Shape;2331;p26"/>
              <p:cNvGrpSpPr/>
              <p:nvPr/>
            </p:nvGrpSpPr>
            <p:grpSpPr>
              <a:xfrm>
                <a:off x="1015525" y="313175"/>
                <a:ext cx="184510" cy="164017"/>
                <a:chOff x="7228702" y="774508"/>
                <a:chExt cx="285046" cy="253347"/>
              </a:xfrm>
            </p:grpSpPr>
            <p:grpSp>
              <p:nvGrpSpPr>
                <p:cNvPr id="2332" name="Google Shape;2332;p26"/>
                <p:cNvGrpSpPr/>
                <p:nvPr/>
              </p:nvGrpSpPr>
              <p:grpSpPr>
                <a:xfrm>
                  <a:off x="7313001" y="774508"/>
                  <a:ext cx="200747" cy="228523"/>
                  <a:chOff x="7313001" y="774508"/>
                  <a:chExt cx="200747" cy="228523"/>
                </a:xfrm>
              </p:grpSpPr>
              <p:sp>
                <p:nvSpPr>
                  <p:cNvPr id="2333" name="Google Shape;2333;p26"/>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334" name="Google Shape;2334;p26"/>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335" name="Google Shape;2335;p26"/>
                <p:cNvGrpSpPr/>
                <p:nvPr/>
              </p:nvGrpSpPr>
              <p:grpSpPr>
                <a:xfrm>
                  <a:off x="7228702" y="809455"/>
                  <a:ext cx="200757" cy="218400"/>
                  <a:chOff x="7269477" y="781280"/>
                  <a:chExt cx="200757" cy="218400"/>
                </a:xfrm>
              </p:grpSpPr>
              <p:sp>
                <p:nvSpPr>
                  <p:cNvPr id="2336" name="Google Shape;2336;p26"/>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337" name="Google Shape;2337;p26"/>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2338" name="Google Shape;2338;p26"/>
            <p:cNvGrpSpPr/>
            <p:nvPr/>
          </p:nvGrpSpPr>
          <p:grpSpPr>
            <a:xfrm>
              <a:off x="812189" y="664537"/>
              <a:ext cx="800559" cy="204209"/>
              <a:chOff x="747420" y="664537"/>
              <a:chExt cx="800559" cy="204209"/>
            </a:xfrm>
          </p:grpSpPr>
          <p:grpSp>
            <p:nvGrpSpPr>
              <p:cNvPr id="2339" name="Google Shape;2339;p26"/>
              <p:cNvGrpSpPr/>
              <p:nvPr/>
            </p:nvGrpSpPr>
            <p:grpSpPr>
              <a:xfrm>
                <a:off x="1339984" y="664537"/>
                <a:ext cx="207995" cy="204209"/>
                <a:chOff x="1541700" y="658850"/>
                <a:chExt cx="253838" cy="249218"/>
              </a:xfrm>
            </p:grpSpPr>
            <p:sp>
              <p:nvSpPr>
                <p:cNvPr id="2340" name="Google Shape;2340;p26"/>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1" name="Google Shape;2341;p26"/>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342" name="Google Shape;2342;p26"/>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2343" name="Google Shape;2343;p26"/>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sp>
        <p:nvSpPr>
          <p:cNvPr id="2344" name="Google Shape;2344;p26"/>
          <p:cNvSpPr txBox="1">
            <a:spLocks noGrp="1"/>
          </p:cNvSpPr>
          <p:nvPr>
            <p:ph type="subTitle" idx="1"/>
          </p:nvPr>
        </p:nvSpPr>
        <p:spPr>
          <a:xfrm>
            <a:off x="1310100" y="2673400"/>
            <a:ext cx="4338800" cy="23552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ctr" rtl="0">
              <a:lnSpc>
                <a:spcPct val="100000"/>
              </a:lnSpc>
              <a:spcBef>
                <a:spcPts val="0"/>
              </a:spcBef>
              <a:spcAft>
                <a:spcPts val="0"/>
              </a:spcAft>
              <a:buSzPts val="1600"/>
              <a:buNone/>
              <a:defRPr sz="2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2345" name="Google Shape;2345;p26"/>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157757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346"/>
        <p:cNvGrpSpPr/>
        <p:nvPr/>
      </p:nvGrpSpPr>
      <p:grpSpPr>
        <a:xfrm>
          <a:off x="0" y="0"/>
          <a:ext cx="0" cy="0"/>
          <a:chOff x="0" y="0"/>
          <a:chExt cx="0" cy="0"/>
        </a:xfrm>
      </p:grpSpPr>
      <p:grpSp>
        <p:nvGrpSpPr>
          <p:cNvPr id="2347" name="Google Shape;2347;p27"/>
          <p:cNvGrpSpPr/>
          <p:nvPr/>
        </p:nvGrpSpPr>
        <p:grpSpPr>
          <a:xfrm>
            <a:off x="-30671" y="-1"/>
            <a:ext cx="12236753" cy="6857853"/>
            <a:chOff x="-23004" y="-1"/>
            <a:chExt cx="9177565" cy="5143390"/>
          </a:xfrm>
        </p:grpSpPr>
        <p:sp>
          <p:nvSpPr>
            <p:cNvPr id="2348" name="Google Shape;2348;p27"/>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9" name="Google Shape;2349;p27"/>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0" name="Google Shape;2350;p27"/>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1" name="Google Shape;2351;p27"/>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2" name="Google Shape;2352;p27"/>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3" name="Google Shape;2353;p27"/>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4" name="Google Shape;2354;p27"/>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5" name="Google Shape;2355;p27"/>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6" name="Google Shape;2356;p27"/>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7" name="Google Shape;2357;p27"/>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8" name="Google Shape;2358;p27"/>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9" name="Google Shape;2359;p27"/>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0" name="Google Shape;2360;p27"/>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1" name="Google Shape;2361;p27"/>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2" name="Google Shape;2362;p27"/>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3" name="Google Shape;2363;p27"/>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4" name="Google Shape;2364;p27"/>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5" name="Google Shape;2365;p27"/>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6" name="Google Shape;2366;p27"/>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7" name="Google Shape;2367;p27"/>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8" name="Google Shape;2368;p27"/>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9" name="Google Shape;2369;p27"/>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0" name="Google Shape;2370;p27"/>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1" name="Google Shape;2371;p27"/>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2" name="Google Shape;2372;p27"/>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3" name="Google Shape;2373;p27"/>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4" name="Google Shape;2374;p27"/>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5" name="Google Shape;2375;p27"/>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6" name="Google Shape;2376;p27"/>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7" name="Google Shape;2377;p27"/>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8" name="Google Shape;2378;p27"/>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9" name="Google Shape;2379;p27"/>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0" name="Google Shape;2380;p27"/>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1" name="Google Shape;2381;p27"/>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2" name="Google Shape;2382;p27"/>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3" name="Google Shape;2383;p27"/>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4" name="Google Shape;2384;p27"/>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5" name="Google Shape;2385;p27"/>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6" name="Google Shape;2386;p27"/>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7" name="Google Shape;2387;p27"/>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8" name="Google Shape;2388;p27"/>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9" name="Google Shape;2389;p27"/>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0" name="Google Shape;2390;p27"/>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1" name="Google Shape;2391;p27"/>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2" name="Google Shape;2392;p27"/>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3" name="Google Shape;2393;p27"/>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4" name="Google Shape;2394;p27"/>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5" name="Google Shape;2395;p27"/>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6" name="Google Shape;2396;p27"/>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7" name="Google Shape;2397;p27"/>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8" name="Google Shape;2398;p27"/>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9" name="Google Shape;2399;p27"/>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00" name="Google Shape;2400;p27"/>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01" name="Google Shape;2401;p27"/>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02" name="Google Shape;2402;p27"/>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03" name="Google Shape;2403;p27"/>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04" name="Google Shape;2404;p27"/>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05" name="Google Shape;2405;p27"/>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406" name="Google Shape;2406;p27"/>
          <p:cNvSpPr/>
          <p:nvPr/>
        </p:nvSpPr>
        <p:spPr>
          <a:xfrm>
            <a:off x="800800" y="1352000"/>
            <a:ext cx="10590400" cy="499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07" name="Google Shape;2407;p27"/>
          <p:cNvSpPr/>
          <p:nvPr/>
        </p:nvSpPr>
        <p:spPr>
          <a:xfrm rot="-6029955">
            <a:off x="8985887" y="853356"/>
            <a:ext cx="2643479" cy="2067889"/>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408" name="Google Shape;2408;p27"/>
          <p:cNvGrpSpPr/>
          <p:nvPr/>
        </p:nvGrpSpPr>
        <p:grpSpPr>
          <a:xfrm rot="10800000">
            <a:off x="799995" y="4968691"/>
            <a:ext cx="1656613" cy="1402805"/>
            <a:chOff x="478350" y="433625"/>
            <a:chExt cx="811800" cy="687425"/>
          </a:xfrm>
        </p:grpSpPr>
        <p:sp>
          <p:nvSpPr>
            <p:cNvPr id="2409" name="Google Shape;2409;p27"/>
            <p:cNvSpPr/>
            <p:nvPr/>
          </p:nvSpPr>
          <p:spPr>
            <a:xfrm>
              <a:off x="505225" y="579850"/>
              <a:ext cx="5000" cy="5000"/>
            </a:xfrm>
            <a:custGeom>
              <a:avLst/>
              <a:gdLst/>
              <a:ahLst/>
              <a:cxnLst/>
              <a:rect l="l" t="t" r="r" b="b"/>
              <a:pathLst>
                <a:path w="200" h="200" extrusionOk="0">
                  <a:moveTo>
                    <a:pt x="120" y="200"/>
                  </a:moveTo>
                  <a:cubicBezTo>
                    <a:pt x="140" y="140"/>
                    <a:pt x="199" y="41"/>
                    <a:pt x="120" y="1"/>
                  </a:cubicBezTo>
                  <a:cubicBezTo>
                    <a:pt x="40" y="41"/>
                    <a:pt x="0" y="140"/>
                    <a:pt x="120" y="2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10" name="Google Shape;2410;p27"/>
            <p:cNvSpPr/>
            <p:nvPr/>
          </p:nvSpPr>
          <p:spPr>
            <a:xfrm>
              <a:off x="519650" y="589300"/>
              <a:ext cx="5000" cy="5000"/>
            </a:xfrm>
            <a:custGeom>
              <a:avLst/>
              <a:gdLst/>
              <a:ahLst/>
              <a:cxnLst/>
              <a:rect l="l" t="t" r="r" b="b"/>
              <a:pathLst>
                <a:path w="200" h="200" extrusionOk="0">
                  <a:moveTo>
                    <a:pt x="199" y="140"/>
                  </a:moveTo>
                  <a:cubicBezTo>
                    <a:pt x="179" y="120"/>
                    <a:pt x="159" y="100"/>
                    <a:pt x="179" y="41"/>
                  </a:cubicBezTo>
                  <a:lnTo>
                    <a:pt x="40" y="1"/>
                  </a:lnTo>
                  <a:lnTo>
                    <a:pt x="0" y="120"/>
                  </a:lnTo>
                  <a:cubicBezTo>
                    <a:pt x="80" y="140"/>
                    <a:pt x="179" y="200"/>
                    <a:pt x="199" y="1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11" name="Google Shape;2411;p27"/>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12" name="Google Shape;2412;p27"/>
            <p:cNvSpPr/>
            <p:nvPr/>
          </p:nvSpPr>
          <p:spPr>
            <a:xfrm>
              <a:off x="618625" y="433625"/>
              <a:ext cx="671525" cy="687425"/>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13" name="Google Shape;2413;p27"/>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414" name="Google Shape;2414;p27"/>
          <p:cNvSpPr/>
          <p:nvPr/>
        </p:nvSpPr>
        <p:spPr>
          <a:xfrm rot="4144145">
            <a:off x="1187875" y="895565"/>
            <a:ext cx="1757903" cy="1324196"/>
          </a:xfrm>
          <a:custGeom>
            <a:avLst/>
            <a:gdLst/>
            <a:ahLst/>
            <a:cxnLst/>
            <a:rect l="l" t="t" r="r" b="b"/>
            <a:pathLst>
              <a:path w="13789" h="10387" extrusionOk="0">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15" name="Google Shape;2415;p27"/>
          <p:cNvSpPr/>
          <p:nvPr/>
        </p:nvSpPr>
        <p:spPr>
          <a:xfrm>
            <a:off x="10261034" y="2748268"/>
            <a:ext cx="745453" cy="680721"/>
          </a:xfrm>
          <a:custGeom>
            <a:avLst/>
            <a:gdLst/>
            <a:ahLst/>
            <a:cxnLst/>
            <a:rect l="l" t="t" r="r" b="b"/>
            <a:pathLst>
              <a:path w="11919" h="10884" extrusionOk="0">
                <a:moveTo>
                  <a:pt x="3204" y="0"/>
                </a:moveTo>
                <a:lnTo>
                  <a:pt x="5074" y="4238"/>
                </a:lnTo>
                <a:lnTo>
                  <a:pt x="1" y="3940"/>
                </a:lnTo>
                <a:lnTo>
                  <a:pt x="4497" y="5889"/>
                </a:lnTo>
                <a:lnTo>
                  <a:pt x="2607" y="9132"/>
                </a:lnTo>
                <a:lnTo>
                  <a:pt x="5771" y="6208"/>
                </a:lnTo>
                <a:lnTo>
                  <a:pt x="6089" y="10883"/>
                </a:lnTo>
                <a:lnTo>
                  <a:pt x="7163" y="6307"/>
                </a:lnTo>
                <a:lnTo>
                  <a:pt x="11919" y="6964"/>
                </a:lnTo>
                <a:lnTo>
                  <a:pt x="7900" y="4457"/>
                </a:lnTo>
                <a:lnTo>
                  <a:pt x="8974" y="119"/>
                </a:lnTo>
                <a:lnTo>
                  <a:pt x="6348" y="3681"/>
                </a:lnTo>
                <a:lnTo>
                  <a:pt x="3204"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16" name="Google Shape;2416;p27"/>
          <p:cNvSpPr/>
          <p:nvPr/>
        </p:nvSpPr>
        <p:spPr>
          <a:xfrm>
            <a:off x="1030901" y="4755167"/>
            <a:ext cx="573295" cy="680728"/>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17" name="Google Shape;2417;p27"/>
          <p:cNvSpPr/>
          <p:nvPr/>
        </p:nvSpPr>
        <p:spPr>
          <a:xfrm>
            <a:off x="1353667" y="1967467"/>
            <a:ext cx="1184684" cy="1021309"/>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418" name="Google Shape;2418;p27"/>
          <p:cNvGrpSpPr/>
          <p:nvPr/>
        </p:nvGrpSpPr>
        <p:grpSpPr>
          <a:xfrm>
            <a:off x="10658327" y="4863694"/>
            <a:ext cx="745461" cy="1274269"/>
            <a:chOff x="478350" y="474400"/>
            <a:chExt cx="344250" cy="588450"/>
          </a:xfrm>
        </p:grpSpPr>
        <p:sp>
          <p:nvSpPr>
            <p:cNvPr id="2419" name="Google Shape;2419;p27"/>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20" name="Google Shape;2420;p27"/>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421" name="Google Shape;2421;p27"/>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422" name="Google Shape;2422;p27"/>
          <p:cNvGrpSpPr/>
          <p:nvPr/>
        </p:nvGrpSpPr>
        <p:grpSpPr>
          <a:xfrm>
            <a:off x="800800" y="692400"/>
            <a:ext cx="10590400" cy="659600"/>
            <a:chOff x="600600" y="519300"/>
            <a:chExt cx="7942800" cy="494700"/>
          </a:xfrm>
        </p:grpSpPr>
        <p:sp>
          <p:nvSpPr>
            <p:cNvPr id="2423" name="Google Shape;2423;p27"/>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424" name="Google Shape;2424;p27"/>
            <p:cNvGrpSpPr/>
            <p:nvPr/>
          </p:nvGrpSpPr>
          <p:grpSpPr>
            <a:xfrm>
              <a:off x="7542569" y="681111"/>
              <a:ext cx="789243" cy="171052"/>
              <a:chOff x="733775" y="310686"/>
              <a:chExt cx="789243" cy="171052"/>
            </a:xfrm>
          </p:grpSpPr>
          <p:sp>
            <p:nvSpPr>
              <p:cNvPr id="2425" name="Google Shape;2425;p27"/>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2426" name="Google Shape;2426;p27"/>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2427" name="Google Shape;2427;p27"/>
              <p:cNvGrpSpPr/>
              <p:nvPr/>
            </p:nvGrpSpPr>
            <p:grpSpPr>
              <a:xfrm>
                <a:off x="1015525" y="313175"/>
                <a:ext cx="184510" cy="164017"/>
                <a:chOff x="7228702" y="774508"/>
                <a:chExt cx="285046" cy="253347"/>
              </a:xfrm>
            </p:grpSpPr>
            <p:grpSp>
              <p:nvGrpSpPr>
                <p:cNvPr id="2428" name="Google Shape;2428;p27"/>
                <p:cNvGrpSpPr/>
                <p:nvPr/>
              </p:nvGrpSpPr>
              <p:grpSpPr>
                <a:xfrm>
                  <a:off x="7313001" y="774508"/>
                  <a:ext cx="200747" cy="228523"/>
                  <a:chOff x="7313001" y="774508"/>
                  <a:chExt cx="200747" cy="228523"/>
                </a:xfrm>
              </p:grpSpPr>
              <p:sp>
                <p:nvSpPr>
                  <p:cNvPr id="2429" name="Google Shape;2429;p27"/>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430" name="Google Shape;2430;p27"/>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431" name="Google Shape;2431;p27"/>
                <p:cNvGrpSpPr/>
                <p:nvPr/>
              </p:nvGrpSpPr>
              <p:grpSpPr>
                <a:xfrm>
                  <a:off x="7228702" y="809455"/>
                  <a:ext cx="200757" cy="218400"/>
                  <a:chOff x="7269477" y="781280"/>
                  <a:chExt cx="200757" cy="218400"/>
                </a:xfrm>
              </p:grpSpPr>
              <p:sp>
                <p:nvSpPr>
                  <p:cNvPr id="2432" name="Google Shape;2432;p27"/>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433" name="Google Shape;2433;p27"/>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2434" name="Google Shape;2434;p27"/>
            <p:cNvGrpSpPr/>
            <p:nvPr/>
          </p:nvGrpSpPr>
          <p:grpSpPr>
            <a:xfrm>
              <a:off x="812189" y="664537"/>
              <a:ext cx="800559" cy="204209"/>
              <a:chOff x="747420" y="664537"/>
              <a:chExt cx="800559" cy="204209"/>
            </a:xfrm>
          </p:grpSpPr>
          <p:grpSp>
            <p:nvGrpSpPr>
              <p:cNvPr id="2435" name="Google Shape;2435;p27"/>
              <p:cNvGrpSpPr/>
              <p:nvPr/>
            </p:nvGrpSpPr>
            <p:grpSpPr>
              <a:xfrm>
                <a:off x="1339984" y="664537"/>
                <a:ext cx="207995" cy="204209"/>
                <a:chOff x="1541700" y="658850"/>
                <a:chExt cx="253838" cy="249218"/>
              </a:xfrm>
            </p:grpSpPr>
            <p:sp>
              <p:nvSpPr>
                <p:cNvPr id="2436" name="Google Shape;2436;p27"/>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37" name="Google Shape;2437;p27"/>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438" name="Google Shape;2438;p27"/>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2439" name="Google Shape;2439;p27"/>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sp>
        <p:nvSpPr>
          <p:cNvPr id="2440" name="Google Shape;2440;p27"/>
          <p:cNvSpPr txBox="1">
            <a:spLocks noGrp="1"/>
          </p:cNvSpPr>
          <p:nvPr>
            <p:ph type="subTitle" idx="1"/>
          </p:nvPr>
        </p:nvSpPr>
        <p:spPr>
          <a:xfrm>
            <a:off x="4219400" y="3023567"/>
            <a:ext cx="3753200" cy="5588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1600"/>
              <a:buNone/>
              <a:defRPr>
                <a:solidFill>
                  <a:srgbClr val="434343"/>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2441" name="Google Shape;2441;p27"/>
          <p:cNvSpPr txBox="1">
            <a:spLocks noGrp="1"/>
          </p:cNvSpPr>
          <p:nvPr>
            <p:ph type="title"/>
          </p:nvPr>
        </p:nvSpPr>
        <p:spPr>
          <a:xfrm>
            <a:off x="960000" y="1381100"/>
            <a:ext cx="10272000" cy="10124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96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442" name="Google Shape;2442;p27"/>
          <p:cNvSpPr txBox="1">
            <a:spLocks noGrp="1"/>
          </p:cNvSpPr>
          <p:nvPr>
            <p:ph type="subTitle" idx="2"/>
          </p:nvPr>
        </p:nvSpPr>
        <p:spPr>
          <a:xfrm>
            <a:off x="4219400" y="3582367"/>
            <a:ext cx="3753200" cy="10124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2443" name="Google Shape;2443;p27"/>
          <p:cNvSpPr txBox="1"/>
          <p:nvPr/>
        </p:nvSpPr>
        <p:spPr>
          <a:xfrm>
            <a:off x="2952800" y="4793767"/>
            <a:ext cx="6286400" cy="7068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600">
                <a:solidFill>
                  <a:srgbClr val="434343"/>
                </a:solidFill>
                <a:latin typeface="Varela Round"/>
                <a:ea typeface="Varela Round"/>
                <a:cs typeface="Varela Round"/>
                <a:sym typeface="Varela Round"/>
              </a:rPr>
              <a:t>CREDITS: This presentation template was created by </a:t>
            </a:r>
            <a:r>
              <a:rPr lang="en" sz="1600" b="1">
                <a:solidFill>
                  <a:srgbClr val="434343"/>
                </a:solidFill>
                <a:uFill>
                  <a:noFill/>
                </a:uFill>
                <a:latin typeface="Varela Round"/>
                <a:ea typeface="Varela Round"/>
                <a:cs typeface="Varela Round"/>
                <a:sym typeface="Varela Round"/>
                <a:hlinkClick r:id="rId2">
                  <a:extLst>
                    <a:ext uri="{A12FA001-AC4F-418D-AE19-62706E023703}">
                      <ahyp:hlinkClr xmlns:ahyp="http://schemas.microsoft.com/office/drawing/2018/hyperlinkcolor" val="tx"/>
                    </a:ext>
                  </a:extLst>
                </a:hlinkClick>
              </a:rPr>
              <a:t>Slidesgo</a:t>
            </a:r>
            <a:r>
              <a:rPr lang="en" sz="1600">
                <a:solidFill>
                  <a:srgbClr val="434343"/>
                </a:solidFill>
                <a:latin typeface="Varela Round"/>
                <a:ea typeface="Varela Round"/>
                <a:cs typeface="Varela Round"/>
                <a:sym typeface="Varela Round"/>
              </a:rPr>
              <a:t>, including icons by </a:t>
            </a:r>
            <a:r>
              <a:rPr lang="en" sz="1600" b="1">
                <a:solidFill>
                  <a:srgbClr val="434343"/>
                </a:solidFill>
                <a:uFill>
                  <a:noFill/>
                </a:uFill>
                <a:latin typeface="Varela Round"/>
                <a:ea typeface="Varela Round"/>
                <a:cs typeface="Varela Round"/>
                <a:sym typeface="Varela Round"/>
                <a:hlinkClick r:id="rId3">
                  <a:extLst>
                    <a:ext uri="{A12FA001-AC4F-418D-AE19-62706E023703}">
                      <ahyp:hlinkClr xmlns:ahyp="http://schemas.microsoft.com/office/drawing/2018/hyperlinkcolor" val="tx"/>
                    </a:ext>
                  </a:extLst>
                </a:hlinkClick>
              </a:rPr>
              <a:t>Flaticon</a:t>
            </a:r>
            <a:r>
              <a:rPr lang="en" sz="1600">
                <a:solidFill>
                  <a:srgbClr val="434343"/>
                </a:solidFill>
                <a:latin typeface="Varela Round"/>
                <a:ea typeface="Varela Round"/>
                <a:cs typeface="Varela Round"/>
                <a:sym typeface="Varela Round"/>
              </a:rPr>
              <a:t>, infographics &amp; images by </a:t>
            </a:r>
            <a:r>
              <a:rPr lang="en" sz="1600" b="1">
                <a:solidFill>
                  <a:srgbClr val="434343"/>
                </a:solidFill>
                <a:uFill>
                  <a:noFill/>
                </a:uFill>
                <a:latin typeface="Varela Round"/>
                <a:ea typeface="Varela Round"/>
                <a:cs typeface="Varela Round"/>
                <a:sym typeface="Varela Round"/>
                <a:hlinkClick r:id="rId4">
                  <a:extLst>
                    <a:ext uri="{A12FA001-AC4F-418D-AE19-62706E023703}">
                      <ahyp:hlinkClr xmlns:ahyp="http://schemas.microsoft.com/office/drawing/2018/hyperlinkcolor" val="tx"/>
                    </a:ext>
                  </a:extLst>
                </a:hlinkClick>
              </a:rPr>
              <a:t>Freepik</a:t>
            </a:r>
            <a:endParaRPr sz="1600" b="1">
              <a:solidFill>
                <a:schemeClr val="dk2"/>
              </a:solidFill>
              <a:latin typeface="Varela Round"/>
              <a:ea typeface="Varela Round"/>
              <a:cs typeface="Varela Round"/>
              <a:sym typeface="Varela Round"/>
            </a:endParaRPr>
          </a:p>
        </p:txBody>
      </p:sp>
    </p:spTree>
    <p:extLst>
      <p:ext uri="{BB962C8B-B14F-4D97-AF65-F5344CB8AC3E}">
        <p14:creationId xmlns:p14="http://schemas.microsoft.com/office/powerpoint/2010/main" val="121095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444"/>
        <p:cNvGrpSpPr/>
        <p:nvPr/>
      </p:nvGrpSpPr>
      <p:grpSpPr>
        <a:xfrm>
          <a:off x="0" y="0"/>
          <a:ext cx="0" cy="0"/>
          <a:chOff x="0" y="0"/>
          <a:chExt cx="0" cy="0"/>
        </a:xfrm>
      </p:grpSpPr>
      <p:grpSp>
        <p:nvGrpSpPr>
          <p:cNvPr id="2445" name="Google Shape;2445;p28"/>
          <p:cNvGrpSpPr/>
          <p:nvPr/>
        </p:nvGrpSpPr>
        <p:grpSpPr>
          <a:xfrm>
            <a:off x="-30671" y="-1"/>
            <a:ext cx="12236753" cy="6857853"/>
            <a:chOff x="-23004" y="-1"/>
            <a:chExt cx="9177565" cy="5143390"/>
          </a:xfrm>
        </p:grpSpPr>
        <p:sp>
          <p:nvSpPr>
            <p:cNvPr id="2446" name="Google Shape;2446;p28"/>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47" name="Google Shape;2447;p28"/>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48" name="Google Shape;2448;p28"/>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49" name="Google Shape;2449;p28"/>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0" name="Google Shape;2450;p28"/>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1" name="Google Shape;2451;p28"/>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2" name="Google Shape;2452;p28"/>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3" name="Google Shape;2453;p28"/>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4" name="Google Shape;2454;p28"/>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5" name="Google Shape;2455;p28"/>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6" name="Google Shape;2456;p28"/>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7" name="Google Shape;2457;p28"/>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8" name="Google Shape;2458;p28"/>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9" name="Google Shape;2459;p28"/>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0" name="Google Shape;2460;p28"/>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1" name="Google Shape;2461;p28"/>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2" name="Google Shape;2462;p28"/>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3" name="Google Shape;2463;p28"/>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4" name="Google Shape;2464;p28"/>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5" name="Google Shape;2465;p28"/>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6" name="Google Shape;2466;p28"/>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7" name="Google Shape;2467;p28"/>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8" name="Google Shape;2468;p28"/>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9" name="Google Shape;2469;p28"/>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0" name="Google Shape;2470;p28"/>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1" name="Google Shape;2471;p28"/>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2" name="Google Shape;2472;p28"/>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3" name="Google Shape;2473;p28"/>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4" name="Google Shape;2474;p28"/>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5" name="Google Shape;2475;p28"/>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6" name="Google Shape;2476;p28"/>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7" name="Google Shape;2477;p28"/>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8" name="Google Shape;2478;p28"/>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9" name="Google Shape;2479;p28"/>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0" name="Google Shape;2480;p28"/>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1" name="Google Shape;2481;p28"/>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2" name="Google Shape;2482;p28"/>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3" name="Google Shape;2483;p28"/>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4" name="Google Shape;2484;p28"/>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5" name="Google Shape;2485;p28"/>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6" name="Google Shape;2486;p28"/>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7" name="Google Shape;2487;p28"/>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8" name="Google Shape;2488;p28"/>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9" name="Google Shape;2489;p28"/>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0" name="Google Shape;2490;p28"/>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1" name="Google Shape;2491;p28"/>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2" name="Google Shape;2492;p28"/>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3" name="Google Shape;2493;p28"/>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4" name="Google Shape;2494;p28"/>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5" name="Google Shape;2495;p28"/>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6" name="Google Shape;2496;p28"/>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7" name="Google Shape;2497;p28"/>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8" name="Google Shape;2498;p28"/>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9" name="Google Shape;2499;p28"/>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0" name="Google Shape;2500;p28"/>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1" name="Google Shape;2501;p28"/>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2" name="Google Shape;2502;p28"/>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3" name="Google Shape;2503;p28"/>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504" name="Google Shape;2504;p28"/>
          <p:cNvSpPr/>
          <p:nvPr/>
        </p:nvSpPr>
        <p:spPr>
          <a:xfrm>
            <a:off x="800800" y="1352000"/>
            <a:ext cx="10590400" cy="499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505" name="Google Shape;2505;p28"/>
          <p:cNvGrpSpPr/>
          <p:nvPr/>
        </p:nvGrpSpPr>
        <p:grpSpPr>
          <a:xfrm rot="-5400000">
            <a:off x="10131741" y="1098552"/>
            <a:ext cx="491332" cy="565965"/>
            <a:chOff x="3150425" y="3024575"/>
            <a:chExt cx="130350" cy="150150"/>
          </a:xfrm>
        </p:grpSpPr>
        <p:sp>
          <p:nvSpPr>
            <p:cNvPr id="2506" name="Google Shape;2506;p28"/>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7" name="Google Shape;2507;p28"/>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8" name="Google Shape;2508;p28"/>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9" name="Google Shape;2509;p28"/>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0" name="Google Shape;2510;p28"/>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1" name="Google Shape;2511;p28"/>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2" name="Google Shape;2512;p28"/>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3" name="Google Shape;2513;p28"/>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514" name="Google Shape;2514;p28"/>
          <p:cNvGrpSpPr/>
          <p:nvPr/>
        </p:nvGrpSpPr>
        <p:grpSpPr>
          <a:xfrm rot="9715366" flipH="1">
            <a:off x="10846058" y="1111191"/>
            <a:ext cx="771857" cy="1319388"/>
            <a:chOff x="478350" y="474400"/>
            <a:chExt cx="344250" cy="588450"/>
          </a:xfrm>
        </p:grpSpPr>
        <p:sp>
          <p:nvSpPr>
            <p:cNvPr id="2515" name="Google Shape;2515;p28"/>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6" name="Google Shape;2516;p28"/>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517" name="Google Shape;2517;p28"/>
          <p:cNvGrpSpPr/>
          <p:nvPr/>
        </p:nvGrpSpPr>
        <p:grpSpPr>
          <a:xfrm>
            <a:off x="800800" y="692400"/>
            <a:ext cx="10590400" cy="659600"/>
            <a:chOff x="600600" y="519300"/>
            <a:chExt cx="7942800" cy="494700"/>
          </a:xfrm>
        </p:grpSpPr>
        <p:sp>
          <p:nvSpPr>
            <p:cNvPr id="2518" name="Google Shape;2518;p28"/>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519" name="Google Shape;2519;p28"/>
            <p:cNvGrpSpPr/>
            <p:nvPr/>
          </p:nvGrpSpPr>
          <p:grpSpPr>
            <a:xfrm>
              <a:off x="7542569" y="681111"/>
              <a:ext cx="789243" cy="171052"/>
              <a:chOff x="733775" y="310686"/>
              <a:chExt cx="789243" cy="171052"/>
            </a:xfrm>
          </p:grpSpPr>
          <p:sp>
            <p:nvSpPr>
              <p:cNvPr id="2520" name="Google Shape;2520;p28"/>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2521" name="Google Shape;2521;p28"/>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2522" name="Google Shape;2522;p28"/>
              <p:cNvGrpSpPr/>
              <p:nvPr/>
            </p:nvGrpSpPr>
            <p:grpSpPr>
              <a:xfrm>
                <a:off x="1015525" y="313175"/>
                <a:ext cx="184510" cy="164017"/>
                <a:chOff x="7228702" y="774508"/>
                <a:chExt cx="285046" cy="253347"/>
              </a:xfrm>
            </p:grpSpPr>
            <p:grpSp>
              <p:nvGrpSpPr>
                <p:cNvPr id="2523" name="Google Shape;2523;p28"/>
                <p:cNvGrpSpPr/>
                <p:nvPr/>
              </p:nvGrpSpPr>
              <p:grpSpPr>
                <a:xfrm>
                  <a:off x="7313001" y="774508"/>
                  <a:ext cx="200747" cy="228523"/>
                  <a:chOff x="7313001" y="774508"/>
                  <a:chExt cx="200747" cy="228523"/>
                </a:xfrm>
              </p:grpSpPr>
              <p:sp>
                <p:nvSpPr>
                  <p:cNvPr id="2524" name="Google Shape;2524;p28"/>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525" name="Google Shape;2525;p28"/>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526" name="Google Shape;2526;p28"/>
                <p:cNvGrpSpPr/>
                <p:nvPr/>
              </p:nvGrpSpPr>
              <p:grpSpPr>
                <a:xfrm>
                  <a:off x="7228702" y="809455"/>
                  <a:ext cx="200757" cy="218400"/>
                  <a:chOff x="7269477" y="781280"/>
                  <a:chExt cx="200757" cy="218400"/>
                </a:xfrm>
              </p:grpSpPr>
              <p:sp>
                <p:nvSpPr>
                  <p:cNvPr id="2527" name="Google Shape;2527;p28"/>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528" name="Google Shape;2528;p28"/>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2529" name="Google Shape;2529;p28"/>
            <p:cNvGrpSpPr/>
            <p:nvPr/>
          </p:nvGrpSpPr>
          <p:grpSpPr>
            <a:xfrm>
              <a:off x="812189" y="664537"/>
              <a:ext cx="800559" cy="204209"/>
              <a:chOff x="747420" y="664537"/>
              <a:chExt cx="800559" cy="204209"/>
            </a:xfrm>
          </p:grpSpPr>
          <p:grpSp>
            <p:nvGrpSpPr>
              <p:cNvPr id="2530" name="Google Shape;2530;p28"/>
              <p:cNvGrpSpPr/>
              <p:nvPr/>
            </p:nvGrpSpPr>
            <p:grpSpPr>
              <a:xfrm>
                <a:off x="1339984" y="664537"/>
                <a:ext cx="207995" cy="204209"/>
                <a:chOff x="1541700" y="658850"/>
                <a:chExt cx="253838" cy="249218"/>
              </a:xfrm>
            </p:grpSpPr>
            <p:sp>
              <p:nvSpPr>
                <p:cNvPr id="2531" name="Google Shape;2531;p28"/>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2" name="Google Shape;2532;p28"/>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533" name="Google Shape;2533;p28"/>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2534" name="Google Shape;2534;p28"/>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grpSp>
        <p:nvGrpSpPr>
          <p:cNvPr id="2535" name="Google Shape;2535;p28"/>
          <p:cNvGrpSpPr/>
          <p:nvPr/>
        </p:nvGrpSpPr>
        <p:grpSpPr>
          <a:xfrm>
            <a:off x="7497147" y="5690425"/>
            <a:ext cx="1294795" cy="659575"/>
            <a:chOff x="2094425" y="748900"/>
            <a:chExt cx="887900" cy="452300"/>
          </a:xfrm>
        </p:grpSpPr>
        <p:sp>
          <p:nvSpPr>
            <p:cNvPr id="2536" name="Google Shape;2536;p28"/>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7" name="Google Shape;2537;p28"/>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8" name="Google Shape;2538;p28"/>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9" name="Google Shape;2539;p28"/>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540" name="Google Shape;2540;p28"/>
          <p:cNvSpPr/>
          <p:nvPr/>
        </p:nvSpPr>
        <p:spPr>
          <a:xfrm>
            <a:off x="960000" y="5603932"/>
            <a:ext cx="524341" cy="622600"/>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41" name="Google Shape;2541;p28"/>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107335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542"/>
        <p:cNvGrpSpPr/>
        <p:nvPr/>
      </p:nvGrpSpPr>
      <p:grpSpPr>
        <a:xfrm>
          <a:off x="0" y="0"/>
          <a:ext cx="0" cy="0"/>
          <a:chOff x="0" y="0"/>
          <a:chExt cx="0" cy="0"/>
        </a:xfrm>
      </p:grpSpPr>
      <p:grpSp>
        <p:nvGrpSpPr>
          <p:cNvPr id="2543" name="Google Shape;2543;p29"/>
          <p:cNvGrpSpPr/>
          <p:nvPr/>
        </p:nvGrpSpPr>
        <p:grpSpPr>
          <a:xfrm>
            <a:off x="-30671" y="-1"/>
            <a:ext cx="12236753" cy="6857853"/>
            <a:chOff x="-23004" y="-1"/>
            <a:chExt cx="9177565" cy="5143390"/>
          </a:xfrm>
        </p:grpSpPr>
        <p:sp>
          <p:nvSpPr>
            <p:cNvPr id="2544" name="Google Shape;2544;p29"/>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5" name="Google Shape;2545;p29"/>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6" name="Google Shape;2546;p29"/>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7" name="Google Shape;2547;p29"/>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8" name="Google Shape;2548;p29"/>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9" name="Google Shape;2549;p29"/>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0" name="Google Shape;2550;p29"/>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1" name="Google Shape;2551;p29"/>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2" name="Google Shape;2552;p29"/>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3" name="Google Shape;2553;p29"/>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4" name="Google Shape;2554;p29"/>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5" name="Google Shape;2555;p29"/>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6" name="Google Shape;2556;p29"/>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7" name="Google Shape;2557;p29"/>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8" name="Google Shape;2558;p29"/>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9" name="Google Shape;2559;p29"/>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0" name="Google Shape;2560;p29"/>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1" name="Google Shape;2561;p29"/>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2" name="Google Shape;2562;p29"/>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3" name="Google Shape;2563;p29"/>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4" name="Google Shape;2564;p29"/>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5" name="Google Shape;2565;p29"/>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6" name="Google Shape;2566;p29"/>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7" name="Google Shape;2567;p29"/>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8" name="Google Shape;2568;p29"/>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9" name="Google Shape;2569;p29"/>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0" name="Google Shape;2570;p29"/>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1" name="Google Shape;2571;p29"/>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2" name="Google Shape;2572;p29"/>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3" name="Google Shape;2573;p29"/>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4" name="Google Shape;2574;p29"/>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5" name="Google Shape;2575;p29"/>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6" name="Google Shape;2576;p29"/>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7" name="Google Shape;2577;p29"/>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8" name="Google Shape;2578;p29"/>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9" name="Google Shape;2579;p29"/>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0" name="Google Shape;2580;p29"/>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1" name="Google Shape;2581;p29"/>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2" name="Google Shape;2582;p29"/>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3" name="Google Shape;2583;p29"/>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4" name="Google Shape;2584;p29"/>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5" name="Google Shape;2585;p29"/>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6" name="Google Shape;2586;p29"/>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7" name="Google Shape;2587;p29"/>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8" name="Google Shape;2588;p29"/>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9" name="Google Shape;2589;p29"/>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0" name="Google Shape;2590;p29"/>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1" name="Google Shape;2591;p29"/>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2" name="Google Shape;2592;p29"/>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3" name="Google Shape;2593;p29"/>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4" name="Google Shape;2594;p29"/>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5" name="Google Shape;2595;p29"/>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6" name="Google Shape;2596;p29"/>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7" name="Google Shape;2597;p29"/>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8" name="Google Shape;2598;p29"/>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9" name="Google Shape;2599;p29"/>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0" name="Google Shape;2600;p29"/>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1" name="Google Shape;2601;p29"/>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602" name="Google Shape;2602;p29"/>
          <p:cNvGrpSpPr/>
          <p:nvPr/>
        </p:nvGrpSpPr>
        <p:grpSpPr>
          <a:xfrm>
            <a:off x="-30671" y="-1"/>
            <a:ext cx="12236753" cy="6857853"/>
            <a:chOff x="-23004" y="-1"/>
            <a:chExt cx="9177565" cy="5143390"/>
          </a:xfrm>
        </p:grpSpPr>
        <p:sp>
          <p:nvSpPr>
            <p:cNvPr id="2603" name="Google Shape;2603;p29"/>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4" name="Google Shape;2604;p29"/>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5" name="Google Shape;2605;p29"/>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6" name="Google Shape;2606;p29"/>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7" name="Google Shape;2607;p29"/>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8" name="Google Shape;2608;p29"/>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9" name="Google Shape;2609;p29"/>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0" name="Google Shape;2610;p29"/>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1" name="Google Shape;2611;p29"/>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2" name="Google Shape;2612;p29"/>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3" name="Google Shape;2613;p29"/>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4" name="Google Shape;2614;p29"/>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5" name="Google Shape;2615;p29"/>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6" name="Google Shape;2616;p29"/>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7" name="Google Shape;2617;p29"/>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8" name="Google Shape;2618;p29"/>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9" name="Google Shape;2619;p29"/>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0" name="Google Shape;2620;p29"/>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1" name="Google Shape;2621;p29"/>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2" name="Google Shape;2622;p29"/>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3" name="Google Shape;2623;p29"/>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4" name="Google Shape;2624;p29"/>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5" name="Google Shape;2625;p29"/>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6" name="Google Shape;2626;p29"/>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7" name="Google Shape;2627;p29"/>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8" name="Google Shape;2628;p29"/>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9" name="Google Shape;2629;p29"/>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0" name="Google Shape;2630;p29"/>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1" name="Google Shape;2631;p29"/>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2" name="Google Shape;2632;p29"/>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3" name="Google Shape;2633;p29"/>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4" name="Google Shape;2634;p29"/>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5" name="Google Shape;2635;p29"/>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6" name="Google Shape;2636;p29"/>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7" name="Google Shape;2637;p29"/>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8" name="Google Shape;2638;p29"/>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9" name="Google Shape;2639;p29"/>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0" name="Google Shape;2640;p29"/>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1" name="Google Shape;2641;p29"/>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2" name="Google Shape;2642;p29"/>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3" name="Google Shape;2643;p29"/>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4" name="Google Shape;2644;p29"/>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5" name="Google Shape;2645;p29"/>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6" name="Google Shape;2646;p29"/>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7" name="Google Shape;2647;p29"/>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8" name="Google Shape;2648;p29"/>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9" name="Google Shape;2649;p29"/>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0" name="Google Shape;2650;p29"/>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1" name="Google Shape;2651;p29"/>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2" name="Google Shape;2652;p29"/>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3" name="Google Shape;2653;p29"/>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4" name="Google Shape;2654;p29"/>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5" name="Google Shape;2655;p29"/>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6" name="Google Shape;2656;p29"/>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7" name="Google Shape;2657;p29"/>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8" name="Google Shape;2658;p29"/>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9" name="Google Shape;2659;p29"/>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0" name="Google Shape;2660;p29"/>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661" name="Google Shape;2661;p29"/>
          <p:cNvSpPr/>
          <p:nvPr/>
        </p:nvSpPr>
        <p:spPr>
          <a:xfrm>
            <a:off x="800800" y="1352000"/>
            <a:ext cx="10590400" cy="499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62" name="Google Shape;2662;p29"/>
          <p:cNvSpPr/>
          <p:nvPr/>
        </p:nvSpPr>
        <p:spPr>
          <a:xfrm>
            <a:off x="7966768" y="5515302"/>
            <a:ext cx="3451467" cy="859433"/>
          </a:xfrm>
          <a:custGeom>
            <a:avLst/>
            <a:gdLst/>
            <a:ahLst/>
            <a:cxnLst/>
            <a:rect l="l" t="t" r="r" b="b"/>
            <a:pathLst>
              <a:path w="103544" h="25783" extrusionOk="0">
                <a:moveTo>
                  <a:pt x="5928" y="25504"/>
                </a:moveTo>
                <a:cubicBezTo>
                  <a:pt x="19744" y="26038"/>
                  <a:pt x="75739" y="25735"/>
                  <a:pt x="91923" y="25183"/>
                </a:cubicBezTo>
                <a:cubicBezTo>
                  <a:pt x="108107" y="24631"/>
                  <a:pt x="101894" y="26323"/>
                  <a:pt x="103033" y="22192"/>
                </a:cubicBezTo>
                <a:cubicBezTo>
                  <a:pt x="104173" y="18061"/>
                  <a:pt x="103674" y="2660"/>
                  <a:pt x="98760" y="399"/>
                </a:cubicBezTo>
                <a:cubicBezTo>
                  <a:pt x="93846" y="-1862"/>
                  <a:pt x="79638" y="6115"/>
                  <a:pt x="73549" y="8625"/>
                </a:cubicBezTo>
                <a:cubicBezTo>
                  <a:pt x="67460" y="11136"/>
                  <a:pt x="68458" y="14981"/>
                  <a:pt x="62226" y="15462"/>
                </a:cubicBezTo>
                <a:cubicBezTo>
                  <a:pt x="55995" y="15943"/>
                  <a:pt x="42944" y="10833"/>
                  <a:pt x="36160" y="11509"/>
                </a:cubicBezTo>
                <a:cubicBezTo>
                  <a:pt x="29377" y="12186"/>
                  <a:pt x="26047" y="17776"/>
                  <a:pt x="21525" y="19521"/>
                </a:cubicBezTo>
                <a:cubicBezTo>
                  <a:pt x="17003" y="21266"/>
                  <a:pt x="11626" y="20981"/>
                  <a:pt x="9026" y="21978"/>
                </a:cubicBezTo>
                <a:cubicBezTo>
                  <a:pt x="6427" y="22975"/>
                  <a:pt x="-7888" y="24970"/>
                  <a:pt x="5928" y="25504"/>
                </a:cubicBezTo>
                <a:close/>
              </a:path>
            </a:pathLst>
          </a:custGeom>
          <a:solidFill>
            <a:schemeClr val="accent6"/>
          </a:solidFill>
          <a:ln>
            <a:noFill/>
          </a:ln>
        </p:spPr>
      </p:sp>
      <p:grpSp>
        <p:nvGrpSpPr>
          <p:cNvPr id="2663" name="Google Shape;2663;p29"/>
          <p:cNvGrpSpPr/>
          <p:nvPr/>
        </p:nvGrpSpPr>
        <p:grpSpPr>
          <a:xfrm>
            <a:off x="779500" y="720000"/>
            <a:ext cx="1687383" cy="1874485"/>
            <a:chOff x="600600" y="540000"/>
            <a:chExt cx="1265537" cy="1405864"/>
          </a:xfrm>
        </p:grpSpPr>
        <p:sp>
          <p:nvSpPr>
            <p:cNvPr id="2664" name="Google Shape;2664;p29"/>
            <p:cNvSpPr/>
            <p:nvPr/>
          </p:nvSpPr>
          <p:spPr>
            <a:xfrm>
              <a:off x="702549" y="636668"/>
              <a:ext cx="1059313" cy="1309196"/>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5" name="Google Shape;2665;p29"/>
            <p:cNvSpPr/>
            <p:nvPr/>
          </p:nvSpPr>
          <p:spPr>
            <a:xfrm>
              <a:off x="600600" y="540000"/>
              <a:ext cx="1034250" cy="1287995"/>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6" name="Google Shape;2666;p29"/>
            <p:cNvSpPr/>
            <p:nvPr/>
          </p:nvSpPr>
          <p:spPr>
            <a:xfrm>
              <a:off x="946406" y="780744"/>
              <a:ext cx="919732" cy="1073381"/>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667" name="Google Shape;2667;p29"/>
          <p:cNvGrpSpPr/>
          <p:nvPr/>
        </p:nvGrpSpPr>
        <p:grpSpPr>
          <a:xfrm>
            <a:off x="800800" y="692400"/>
            <a:ext cx="10590400" cy="659600"/>
            <a:chOff x="600600" y="519300"/>
            <a:chExt cx="7942800" cy="494700"/>
          </a:xfrm>
        </p:grpSpPr>
        <p:sp>
          <p:nvSpPr>
            <p:cNvPr id="2668" name="Google Shape;2668;p29"/>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669" name="Google Shape;2669;p29"/>
            <p:cNvGrpSpPr/>
            <p:nvPr/>
          </p:nvGrpSpPr>
          <p:grpSpPr>
            <a:xfrm>
              <a:off x="7542569" y="681111"/>
              <a:ext cx="789243" cy="171052"/>
              <a:chOff x="733775" y="310686"/>
              <a:chExt cx="789243" cy="171052"/>
            </a:xfrm>
          </p:grpSpPr>
          <p:sp>
            <p:nvSpPr>
              <p:cNvPr id="2670" name="Google Shape;2670;p29"/>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2671" name="Google Shape;2671;p29"/>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2672" name="Google Shape;2672;p29"/>
              <p:cNvGrpSpPr/>
              <p:nvPr/>
            </p:nvGrpSpPr>
            <p:grpSpPr>
              <a:xfrm>
                <a:off x="1015525" y="313175"/>
                <a:ext cx="184510" cy="164017"/>
                <a:chOff x="7228702" y="774508"/>
                <a:chExt cx="285046" cy="253347"/>
              </a:xfrm>
            </p:grpSpPr>
            <p:grpSp>
              <p:nvGrpSpPr>
                <p:cNvPr id="2673" name="Google Shape;2673;p29"/>
                <p:cNvGrpSpPr/>
                <p:nvPr/>
              </p:nvGrpSpPr>
              <p:grpSpPr>
                <a:xfrm>
                  <a:off x="7313001" y="774508"/>
                  <a:ext cx="200747" cy="228523"/>
                  <a:chOff x="7313001" y="774508"/>
                  <a:chExt cx="200747" cy="228523"/>
                </a:xfrm>
              </p:grpSpPr>
              <p:sp>
                <p:nvSpPr>
                  <p:cNvPr id="2674" name="Google Shape;2674;p29"/>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675" name="Google Shape;2675;p29"/>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676" name="Google Shape;2676;p29"/>
                <p:cNvGrpSpPr/>
                <p:nvPr/>
              </p:nvGrpSpPr>
              <p:grpSpPr>
                <a:xfrm>
                  <a:off x="7228702" y="809455"/>
                  <a:ext cx="200757" cy="218400"/>
                  <a:chOff x="7269477" y="781280"/>
                  <a:chExt cx="200757" cy="218400"/>
                </a:xfrm>
              </p:grpSpPr>
              <p:sp>
                <p:nvSpPr>
                  <p:cNvPr id="2677" name="Google Shape;2677;p29"/>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678" name="Google Shape;2678;p29"/>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2679" name="Google Shape;2679;p29"/>
            <p:cNvGrpSpPr/>
            <p:nvPr/>
          </p:nvGrpSpPr>
          <p:grpSpPr>
            <a:xfrm>
              <a:off x="812189" y="664537"/>
              <a:ext cx="800559" cy="204209"/>
              <a:chOff x="747420" y="664537"/>
              <a:chExt cx="800559" cy="204209"/>
            </a:xfrm>
          </p:grpSpPr>
          <p:grpSp>
            <p:nvGrpSpPr>
              <p:cNvPr id="2680" name="Google Shape;2680;p29"/>
              <p:cNvGrpSpPr/>
              <p:nvPr/>
            </p:nvGrpSpPr>
            <p:grpSpPr>
              <a:xfrm>
                <a:off x="1339984" y="664537"/>
                <a:ext cx="207995" cy="204209"/>
                <a:chOff x="1541700" y="658850"/>
                <a:chExt cx="253838" cy="249218"/>
              </a:xfrm>
            </p:grpSpPr>
            <p:sp>
              <p:nvSpPr>
                <p:cNvPr id="2681" name="Google Shape;2681;p29"/>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2" name="Google Shape;2682;p29"/>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683" name="Google Shape;2683;p29"/>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2684" name="Google Shape;2684;p29"/>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sp>
        <p:nvSpPr>
          <p:cNvPr id="2685" name="Google Shape;2685;p29"/>
          <p:cNvSpPr/>
          <p:nvPr/>
        </p:nvSpPr>
        <p:spPr>
          <a:xfrm>
            <a:off x="9999334" y="5595299"/>
            <a:ext cx="720197" cy="579557"/>
          </a:xfrm>
          <a:custGeom>
            <a:avLst/>
            <a:gdLst/>
            <a:ahLst/>
            <a:cxnLst/>
            <a:rect l="l" t="t" r="r" b="b"/>
            <a:pathLst>
              <a:path w="23956" h="19280" extrusionOk="0">
                <a:moveTo>
                  <a:pt x="14843" y="0"/>
                </a:moveTo>
                <a:lnTo>
                  <a:pt x="10546" y="7402"/>
                </a:lnTo>
                <a:lnTo>
                  <a:pt x="4119" y="995"/>
                </a:lnTo>
                <a:lnTo>
                  <a:pt x="8795" y="7402"/>
                </a:lnTo>
                <a:lnTo>
                  <a:pt x="1" y="7163"/>
                </a:lnTo>
                <a:lnTo>
                  <a:pt x="7999" y="9551"/>
                </a:lnTo>
                <a:lnTo>
                  <a:pt x="637" y="14942"/>
                </a:lnTo>
                <a:lnTo>
                  <a:pt x="8854" y="12356"/>
                </a:lnTo>
                <a:lnTo>
                  <a:pt x="8854" y="12356"/>
                </a:lnTo>
                <a:cubicBezTo>
                  <a:pt x="8854" y="12356"/>
                  <a:pt x="8158" y="19240"/>
                  <a:pt x="8417" y="19280"/>
                </a:cubicBezTo>
                <a:cubicBezTo>
                  <a:pt x="8417" y="19280"/>
                  <a:pt x="8418" y="19280"/>
                  <a:pt x="8418" y="19280"/>
                </a:cubicBezTo>
                <a:cubicBezTo>
                  <a:pt x="8702" y="19280"/>
                  <a:pt x="11063" y="12436"/>
                  <a:pt x="11063" y="12436"/>
                </a:cubicBezTo>
                <a:lnTo>
                  <a:pt x="19220" y="17867"/>
                </a:lnTo>
                <a:lnTo>
                  <a:pt x="19220" y="17867"/>
                </a:lnTo>
                <a:lnTo>
                  <a:pt x="13252" y="10824"/>
                </a:lnTo>
                <a:lnTo>
                  <a:pt x="23956" y="10864"/>
                </a:lnTo>
                <a:lnTo>
                  <a:pt x="13351" y="8337"/>
                </a:lnTo>
                <a:lnTo>
                  <a:pt x="14843"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86" name="Google Shape;2686;p29"/>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645985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B90E1-19A9-4377-A734-4716F62A9FC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414EB71-7F97-4B84-9E69-2E4795A0B6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034764B-A039-4956-8672-93D8435E79FB}"/>
              </a:ext>
            </a:extLst>
          </p:cNvPr>
          <p:cNvSpPr>
            <a:spLocks noGrp="1"/>
          </p:cNvSpPr>
          <p:nvPr>
            <p:ph type="dt" sz="half" idx="10"/>
          </p:nvPr>
        </p:nvSpPr>
        <p:spPr/>
        <p:txBody>
          <a:bodyPr/>
          <a:lstStyle/>
          <a:p>
            <a:fld id="{D22D7AD3-0A0D-46C8-AB25-139553491131}" type="datetimeFigureOut">
              <a:rPr lang="en-AU" smtClean="0"/>
              <a:t>7/06/2022</a:t>
            </a:fld>
            <a:endParaRPr lang="en-AU"/>
          </a:p>
        </p:txBody>
      </p:sp>
      <p:sp>
        <p:nvSpPr>
          <p:cNvPr id="5" name="Footer Placeholder 4">
            <a:extLst>
              <a:ext uri="{FF2B5EF4-FFF2-40B4-BE49-F238E27FC236}">
                <a16:creationId xmlns:a16="http://schemas.microsoft.com/office/drawing/2014/main" id="{BAD7D252-E783-4C79-938E-2024F76AAB7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BC12DAE-7071-402A-B5F1-8CF70D924788}"/>
              </a:ext>
            </a:extLst>
          </p:cNvPr>
          <p:cNvSpPr>
            <a:spLocks noGrp="1"/>
          </p:cNvSpPr>
          <p:nvPr>
            <p:ph type="sldNum" sz="quarter" idx="12"/>
          </p:nvPr>
        </p:nvSpPr>
        <p:spPr/>
        <p:txBody>
          <a:bodyPr/>
          <a:lstStyle/>
          <a:p>
            <a:fld id="{4B66B9BC-5B23-4EC1-93F9-B963FE62DD4D}" type="slidenum">
              <a:rPr lang="en-AU" smtClean="0"/>
              <a:t>‹#›</a:t>
            </a:fld>
            <a:endParaRPr lang="en-AU"/>
          </a:p>
        </p:txBody>
      </p:sp>
    </p:spTree>
    <p:extLst>
      <p:ext uri="{BB962C8B-B14F-4D97-AF65-F5344CB8AC3E}">
        <p14:creationId xmlns:p14="http://schemas.microsoft.com/office/powerpoint/2010/main" val="522987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2690"/>
        <p:cNvGrpSpPr/>
        <p:nvPr/>
      </p:nvGrpSpPr>
      <p:grpSpPr>
        <a:xfrm>
          <a:off x="0" y="0"/>
          <a:ext cx="0" cy="0"/>
          <a:chOff x="0" y="0"/>
          <a:chExt cx="0" cy="0"/>
        </a:xfrm>
      </p:grpSpPr>
    </p:spTree>
    <p:extLst>
      <p:ext uri="{BB962C8B-B14F-4D97-AF65-F5344CB8AC3E}">
        <p14:creationId xmlns:p14="http://schemas.microsoft.com/office/powerpoint/2010/main" val="1715006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2694"/>
        <p:cNvGrpSpPr/>
        <p:nvPr/>
      </p:nvGrpSpPr>
      <p:grpSpPr>
        <a:xfrm>
          <a:off x="0" y="0"/>
          <a:ext cx="0" cy="0"/>
          <a:chOff x="0" y="0"/>
          <a:chExt cx="0" cy="0"/>
        </a:xfrm>
      </p:grpSpPr>
    </p:spTree>
    <p:extLst>
      <p:ext uri="{BB962C8B-B14F-4D97-AF65-F5344CB8AC3E}">
        <p14:creationId xmlns:p14="http://schemas.microsoft.com/office/powerpoint/2010/main" val="303064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5"/>
        <p:cNvGrpSpPr/>
        <p:nvPr/>
      </p:nvGrpSpPr>
      <p:grpSpPr>
        <a:xfrm>
          <a:off x="0" y="0"/>
          <a:ext cx="0" cy="0"/>
          <a:chOff x="0" y="0"/>
          <a:chExt cx="0" cy="0"/>
        </a:xfrm>
      </p:grpSpPr>
      <p:grpSp>
        <p:nvGrpSpPr>
          <p:cNvPr id="286" name="Google Shape;286;p5"/>
          <p:cNvGrpSpPr/>
          <p:nvPr/>
        </p:nvGrpSpPr>
        <p:grpSpPr>
          <a:xfrm>
            <a:off x="-30671" y="-1"/>
            <a:ext cx="12236753" cy="6857853"/>
            <a:chOff x="-23004" y="-1"/>
            <a:chExt cx="9177565" cy="5143390"/>
          </a:xfrm>
        </p:grpSpPr>
        <p:sp>
          <p:nvSpPr>
            <p:cNvPr id="287" name="Google Shape;287;p5"/>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 name="Google Shape;288;p5"/>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 name="Google Shape;289;p5"/>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 name="Google Shape;290;p5"/>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 name="Google Shape;291;p5"/>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 name="Google Shape;292;p5"/>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3" name="Google Shape;293;p5"/>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4" name="Google Shape;294;p5"/>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5" name="Google Shape;295;p5"/>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6" name="Google Shape;296;p5"/>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7" name="Google Shape;297;p5"/>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8" name="Google Shape;298;p5"/>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9" name="Google Shape;299;p5"/>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300;p5"/>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301;p5"/>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 name="Google Shape;302;p5"/>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 name="Google Shape;303;p5"/>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 name="Google Shape;304;p5"/>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 name="Google Shape;305;p5"/>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 name="Google Shape;306;p5"/>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 name="Google Shape;307;p5"/>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308;p5"/>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309;p5"/>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310;p5"/>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311;p5"/>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 name="Google Shape;312;p5"/>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313;p5"/>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314;p5"/>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 name="Google Shape;315;p5"/>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 name="Google Shape;316;p5"/>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317;p5"/>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318;p5"/>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319;p5"/>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320;p5"/>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321;p5"/>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322;p5"/>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323;p5"/>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 name="Google Shape;324;p5"/>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 name="Google Shape;325;p5"/>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 name="Google Shape;326;p5"/>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 name="Google Shape;327;p5"/>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 name="Google Shape;328;p5"/>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 name="Google Shape;329;p5"/>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 name="Google Shape;330;p5"/>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 name="Google Shape;331;p5"/>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 name="Google Shape;332;p5"/>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 name="Google Shape;333;p5"/>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 name="Google Shape;334;p5"/>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 name="Google Shape;335;p5"/>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 name="Google Shape;336;p5"/>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 name="Google Shape;337;p5"/>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 name="Google Shape;338;p5"/>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9" name="Google Shape;339;p5"/>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0" name="Google Shape;340;p5"/>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1" name="Google Shape;341;p5"/>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2" name="Google Shape;342;p5"/>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3" name="Google Shape;343;p5"/>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4" name="Google Shape;344;p5"/>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45" name="Google Shape;345;p5"/>
          <p:cNvSpPr/>
          <p:nvPr/>
        </p:nvSpPr>
        <p:spPr>
          <a:xfrm>
            <a:off x="800800" y="1352000"/>
            <a:ext cx="10590400" cy="499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346" name="Google Shape;346;p5"/>
          <p:cNvGrpSpPr/>
          <p:nvPr/>
        </p:nvGrpSpPr>
        <p:grpSpPr>
          <a:xfrm rot="-729013">
            <a:off x="603540" y="782057"/>
            <a:ext cx="1147561" cy="1637673"/>
            <a:chOff x="6107000" y="691500"/>
            <a:chExt cx="590450" cy="842625"/>
          </a:xfrm>
        </p:grpSpPr>
        <p:sp>
          <p:nvSpPr>
            <p:cNvPr id="347" name="Google Shape;347;p5"/>
            <p:cNvSpPr/>
            <p:nvPr/>
          </p:nvSpPr>
          <p:spPr>
            <a:xfrm>
              <a:off x="6107000" y="691500"/>
              <a:ext cx="590450" cy="842625"/>
            </a:xfrm>
            <a:custGeom>
              <a:avLst/>
              <a:gdLst/>
              <a:ahLst/>
              <a:cxnLst/>
              <a:rect l="l" t="t" r="r" b="b"/>
              <a:pathLst>
                <a:path w="23618" h="33705" extrusionOk="0">
                  <a:moveTo>
                    <a:pt x="14676" y="1"/>
                  </a:moveTo>
                  <a:cubicBezTo>
                    <a:pt x="14518" y="1"/>
                    <a:pt x="14375" y="83"/>
                    <a:pt x="14286" y="230"/>
                  </a:cubicBezTo>
                  <a:cubicBezTo>
                    <a:pt x="14187" y="409"/>
                    <a:pt x="14227" y="628"/>
                    <a:pt x="14406" y="787"/>
                  </a:cubicBezTo>
                  <a:cubicBezTo>
                    <a:pt x="14485" y="847"/>
                    <a:pt x="14565" y="907"/>
                    <a:pt x="14664" y="966"/>
                  </a:cubicBezTo>
                  <a:cubicBezTo>
                    <a:pt x="17530" y="2817"/>
                    <a:pt x="19619" y="5324"/>
                    <a:pt x="20912" y="8447"/>
                  </a:cubicBezTo>
                  <a:cubicBezTo>
                    <a:pt x="22941" y="13362"/>
                    <a:pt x="22862" y="18256"/>
                    <a:pt x="20713" y="23111"/>
                  </a:cubicBezTo>
                  <a:cubicBezTo>
                    <a:pt x="19778" y="25240"/>
                    <a:pt x="18445" y="27090"/>
                    <a:pt x="16714" y="28662"/>
                  </a:cubicBezTo>
                  <a:cubicBezTo>
                    <a:pt x="13829" y="31288"/>
                    <a:pt x="10446" y="32721"/>
                    <a:pt x="6507" y="32800"/>
                  </a:cubicBezTo>
                  <a:cubicBezTo>
                    <a:pt x="6451" y="32801"/>
                    <a:pt x="6395" y="32801"/>
                    <a:pt x="6339" y="32801"/>
                  </a:cubicBezTo>
                  <a:cubicBezTo>
                    <a:pt x="4607" y="32801"/>
                    <a:pt x="2913" y="32502"/>
                    <a:pt x="1274" y="31885"/>
                  </a:cubicBezTo>
                  <a:cubicBezTo>
                    <a:pt x="1115" y="31806"/>
                    <a:pt x="936" y="31746"/>
                    <a:pt x="777" y="31686"/>
                  </a:cubicBezTo>
                  <a:cubicBezTo>
                    <a:pt x="697" y="31666"/>
                    <a:pt x="618" y="31646"/>
                    <a:pt x="518" y="31626"/>
                  </a:cubicBezTo>
                  <a:cubicBezTo>
                    <a:pt x="319" y="31626"/>
                    <a:pt x="160" y="31706"/>
                    <a:pt x="80" y="31885"/>
                  </a:cubicBezTo>
                  <a:cubicBezTo>
                    <a:pt x="1" y="32064"/>
                    <a:pt x="41" y="32243"/>
                    <a:pt x="220" y="32363"/>
                  </a:cubicBezTo>
                  <a:cubicBezTo>
                    <a:pt x="478" y="32522"/>
                    <a:pt x="757" y="32681"/>
                    <a:pt x="1036" y="32780"/>
                  </a:cubicBezTo>
                  <a:cubicBezTo>
                    <a:pt x="2428" y="33278"/>
                    <a:pt x="3881" y="33596"/>
                    <a:pt x="5373" y="33676"/>
                  </a:cubicBezTo>
                  <a:cubicBezTo>
                    <a:pt x="5707" y="33695"/>
                    <a:pt x="6039" y="33705"/>
                    <a:pt x="6368" y="33705"/>
                  </a:cubicBezTo>
                  <a:cubicBezTo>
                    <a:pt x="9742" y="33705"/>
                    <a:pt x="12848" y="32685"/>
                    <a:pt x="15639" y="30691"/>
                  </a:cubicBezTo>
                  <a:cubicBezTo>
                    <a:pt x="18902" y="28383"/>
                    <a:pt x="21091" y="25240"/>
                    <a:pt x="22344" y="21459"/>
                  </a:cubicBezTo>
                  <a:cubicBezTo>
                    <a:pt x="22703" y="20325"/>
                    <a:pt x="22961" y="19171"/>
                    <a:pt x="23100" y="17978"/>
                  </a:cubicBezTo>
                  <a:cubicBezTo>
                    <a:pt x="23618" y="13720"/>
                    <a:pt x="22862" y="9721"/>
                    <a:pt x="20693" y="6000"/>
                  </a:cubicBezTo>
                  <a:cubicBezTo>
                    <a:pt x="19320" y="3613"/>
                    <a:pt x="17450" y="1663"/>
                    <a:pt x="15122" y="190"/>
                  </a:cubicBezTo>
                  <a:cubicBezTo>
                    <a:pt x="15023" y="131"/>
                    <a:pt x="14943" y="71"/>
                    <a:pt x="14844" y="31"/>
                  </a:cubicBezTo>
                  <a:cubicBezTo>
                    <a:pt x="14787" y="11"/>
                    <a:pt x="14730" y="1"/>
                    <a:pt x="14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8" name="Google Shape;348;p5"/>
            <p:cNvSpPr/>
            <p:nvPr/>
          </p:nvSpPr>
          <p:spPr>
            <a:xfrm>
              <a:off x="6130400" y="766775"/>
              <a:ext cx="473550" cy="680625"/>
            </a:xfrm>
            <a:custGeom>
              <a:avLst/>
              <a:gdLst/>
              <a:ahLst/>
              <a:cxnLst/>
              <a:rect l="l" t="t" r="r" b="b"/>
              <a:pathLst>
                <a:path w="18942" h="27225" extrusionOk="0">
                  <a:moveTo>
                    <a:pt x="12068" y="0"/>
                  </a:moveTo>
                  <a:cubicBezTo>
                    <a:pt x="11822" y="0"/>
                    <a:pt x="11606" y="197"/>
                    <a:pt x="11639" y="462"/>
                  </a:cubicBezTo>
                  <a:cubicBezTo>
                    <a:pt x="11659" y="602"/>
                    <a:pt x="11739" y="741"/>
                    <a:pt x="11838" y="840"/>
                  </a:cubicBezTo>
                  <a:cubicBezTo>
                    <a:pt x="11997" y="1000"/>
                    <a:pt x="12196" y="1159"/>
                    <a:pt x="12356" y="1318"/>
                  </a:cubicBezTo>
                  <a:cubicBezTo>
                    <a:pt x="14683" y="3487"/>
                    <a:pt x="16375" y="6053"/>
                    <a:pt x="17250" y="9117"/>
                  </a:cubicBezTo>
                  <a:cubicBezTo>
                    <a:pt x="18046" y="11823"/>
                    <a:pt x="18046" y="14529"/>
                    <a:pt x="17190" y="17295"/>
                  </a:cubicBezTo>
                  <a:cubicBezTo>
                    <a:pt x="16434" y="19563"/>
                    <a:pt x="15121" y="21513"/>
                    <a:pt x="13231" y="23084"/>
                  </a:cubicBezTo>
                  <a:cubicBezTo>
                    <a:pt x="10744" y="25134"/>
                    <a:pt x="7839" y="26128"/>
                    <a:pt x="4636" y="26308"/>
                  </a:cubicBezTo>
                  <a:cubicBezTo>
                    <a:pt x="4363" y="26324"/>
                    <a:pt x="4090" y="26332"/>
                    <a:pt x="3817" y="26332"/>
                  </a:cubicBezTo>
                  <a:cubicBezTo>
                    <a:pt x="2797" y="26332"/>
                    <a:pt x="1780" y="26221"/>
                    <a:pt x="776" y="26049"/>
                  </a:cubicBezTo>
                  <a:cubicBezTo>
                    <a:pt x="716" y="26039"/>
                    <a:pt x="652" y="26034"/>
                    <a:pt x="587" y="26034"/>
                  </a:cubicBezTo>
                  <a:cubicBezTo>
                    <a:pt x="522" y="26034"/>
                    <a:pt x="458" y="26039"/>
                    <a:pt x="398" y="26049"/>
                  </a:cubicBezTo>
                  <a:cubicBezTo>
                    <a:pt x="179" y="26089"/>
                    <a:pt x="60" y="26228"/>
                    <a:pt x="20" y="26427"/>
                  </a:cubicBezTo>
                  <a:cubicBezTo>
                    <a:pt x="0" y="26606"/>
                    <a:pt x="100" y="26765"/>
                    <a:pt x="298" y="26845"/>
                  </a:cubicBezTo>
                  <a:cubicBezTo>
                    <a:pt x="557" y="26924"/>
                    <a:pt x="816" y="27024"/>
                    <a:pt x="1074" y="27044"/>
                  </a:cubicBezTo>
                  <a:cubicBezTo>
                    <a:pt x="1976" y="27117"/>
                    <a:pt x="2878" y="27225"/>
                    <a:pt x="3795" y="27225"/>
                  </a:cubicBezTo>
                  <a:cubicBezTo>
                    <a:pt x="3870" y="27225"/>
                    <a:pt x="3944" y="27224"/>
                    <a:pt x="4019" y="27223"/>
                  </a:cubicBezTo>
                  <a:cubicBezTo>
                    <a:pt x="7143" y="27203"/>
                    <a:pt x="10068" y="26387"/>
                    <a:pt x="12674" y="24636"/>
                  </a:cubicBezTo>
                  <a:cubicBezTo>
                    <a:pt x="15101" y="23005"/>
                    <a:pt x="16832" y="20816"/>
                    <a:pt x="17867" y="18090"/>
                  </a:cubicBezTo>
                  <a:cubicBezTo>
                    <a:pt x="18703" y="15882"/>
                    <a:pt x="18941" y="13574"/>
                    <a:pt x="18623" y="11226"/>
                  </a:cubicBezTo>
                  <a:cubicBezTo>
                    <a:pt x="17986" y="6750"/>
                    <a:pt x="15818" y="3128"/>
                    <a:pt x="12455" y="184"/>
                  </a:cubicBezTo>
                  <a:cubicBezTo>
                    <a:pt x="12376" y="124"/>
                    <a:pt x="12296" y="64"/>
                    <a:pt x="12216" y="25"/>
                  </a:cubicBezTo>
                  <a:cubicBezTo>
                    <a:pt x="12167" y="8"/>
                    <a:pt x="12117" y="0"/>
                    <a:pt x="120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9" name="Google Shape;349;p5"/>
            <p:cNvSpPr/>
            <p:nvPr/>
          </p:nvSpPr>
          <p:spPr>
            <a:xfrm>
              <a:off x="6154750" y="842225"/>
              <a:ext cx="351700" cy="515475"/>
            </a:xfrm>
            <a:custGeom>
              <a:avLst/>
              <a:gdLst/>
              <a:ahLst/>
              <a:cxnLst/>
              <a:rect l="l" t="t" r="r" b="b"/>
              <a:pathLst>
                <a:path w="14068" h="20619" extrusionOk="0">
                  <a:moveTo>
                    <a:pt x="9655" y="1"/>
                  </a:moveTo>
                  <a:cubicBezTo>
                    <a:pt x="9544" y="1"/>
                    <a:pt x="9437" y="46"/>
                    <a:pt x="9352" y="130"/>
                  </a:cubicBezTo>
                  <a:cubicBezTo>
                    <a:pt x="9173" y="289"/>
                    <a:pt x="9173" y="528"/>
                    <a:pt x="9312" y="727"/>
                  </a:cubicBezTo>
                  <a:cubicBezTo>
                    <a:pt x="9392" y="827"/>
                    <a:pt x="9491" y="926"/>
                    <a:pt x="9571" y="1006"/>
                  </a:cubicBezTo>
                  <a:cubicBezTo>
                    <a:pt x="11222" y="2757"/>
                    <a:pt x="12337" y="4786"/>
                    <a:pt x="12814" y="7134"/>
                  </a:cubicBezTo>
                  <a:cubicBezTo>
                    <a:pt x="13292" y="9521"/>
                    <a:pt x="13033" y="11849"/>
                    <a:pt x="11959" y="14038"/>
                  </a:cubicBezTo>
                  <a:cubicBezTo>
                    <a:pt x="10765" y="16425"/>
                    <a:pt x="8875" y="18077"/>
                    <a:pt x="6368" y="19012"/>
                  </a:cubicBezTo>
                  <a:cubicBezTo>
                    <a:pt x="5131" y="19476"/>
                    <a:pt x="3854" y="19711"/>
                    <a:pt x="2551" y="19711"/>
                  </a:cubicBezTo>
                  <a:cubicBezTo>
                    <a:pt x="2010" y="19711"/>
                    <a:pt x="1465" y="19671"/>
                    <a:pt x="916" y="19589"/>
                  </a:cubicBezTo>
                  <a:cubicBezTo>
                    <a:pt x="813" y="19577"/>
                    <a:pt x="709" y="19566"/>
                    <a:pt x="606" y="19566"/>
                  </a:cubicBezTo>
                  <a:cubicBezTo>
                    <a:pt x="530" y="19566"/>
                    <a:pt x="455" y="19572"/>
                    <a:pt x="379" y="19589"/>
                  </a:cubicBezTo>
                  <a:cubicBezTo>
                    <a:pt x="160" y="19629"/>
                    <a:pt x="1" y="19828"/>
                    <a:pt x="1" y="20046"/>
                  </a:cubicBezTo>
                  <a:cubicBezTo>
                    <a:pt x="1" y="20206"/>
                    <a:pt x="120" y="20345"/>
                    <a:pt x="359" y="20405"/>
                  </a:cubicBezTo>
                  <a:cubicBezTo>
                    <a:pt x="558" y="20464"/>
                    <a:pt x="777" y="20504"/>
                    <a:pt x="996" y="20524"/>
                  </a:cubicBezTo>
                  <a:cubicBezTo>
                    <a:pt x="1513" y="20584"/>
                    <a:pt x="2033" y="20618"/>
                    <a:pt x="2553" y="20618"/>
                  </a:cubicBezTo>
                  <a:cubicBezTo>
                    <a:pt x="3233" y="20618"/>
                    <a:pt x="3912" y="20560"/>
                    <a:pt x="4577" y="20424"/>
                  </a:cubicBezTo>
                  <a:cubicBezTo>
                    <a:pt x="8934" y="19589"/>
                    <a:pt x="11879" y="17082"/>
                    <a:pt x="13192" y="13520"/>
                  </a:cubicBezTo>
                  <a:cubicBezTo>
                    <a:pt x="13908" y="11352"/>
                    <a:pt x="14068" y="9561"/>
                    <a:pt x="13849" y="7910"/>
                  </a:cubicBezTo>
                  <a:cubicBezTo>
                    <a:pt x="13471" y="4945"/>
                    <a:pt x="12177" y="2418"/>
                    <a:pt x="10108" y="270"/>
                  </a:cubicBezTo>
                  <a:cubicBezTo>
                    <a:pt x="10068" y="210"/>
                    <a:pt x="10009" y="150"/>
                    <a:pt x="9949" y="110"/>
                  </a:cubicBezTo>
                  <a:cubicBezTo>
                    <a:pt x="9856" y="36"/>
                    <a:pt x="9754" y="1"/>
                    <a:pt x="9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0" name="Google Shape;350;p5"/>
            <p:cNvSpPr/>
            <p:nvPr/>
          </p:nvSpPr>
          <p:spPr>
            <a:xfrm>
              <a:off x="6193050" y="900900"/>
              <a:ext cx="226350" cy="351800"/>
            </a:xfrm>
            <a:custGeom>
              <a:avLst/>
              <a:gdLst/>
              <a:ahLst/>
              <a:cxnLst/>
              <a:rect l="l" t="t" r="r" b="b"/>
              <a:pathLst>
                <a:path w="9054" h="14072" extrusionOk="0">
                  <a:moveTo>
                    <a:pt x="5665" y="1"/>
                  </a:moveTo>
                  <a:cubicBezTo>
                    <a:pt x="5547" y="1"/>
                    <a:pt x="5436" y="48"/>
                    <a:pt x="5353" y="131"/>
                  </a:cubicBezTo>
                  <a:cubicBezTo>
                    <a:pt x="5214" y="270"/>
                    <a:pt x="5174" y="469"/>
                    <a:pt x="5273" y="668"/>
                  </a:cubicBezTo>
                  <a:cubicBezTo>
                    <a:pt x="5333" y="748"/>
                    <a:pt x="5413" y="827"/>
                    <a:pt x="5472" y="907"/>
                  </a:cubicBezTo>
                  <a:cubicBezTo>
                    <a:pt x="5831" y="1345"/>
                    <a:pt x="6209" y="1763"/>
                    <a:pt x="6527" y="2240"/>
                  </a:cubicBezTo>
                  <a:cubicBezTo>
                    <a:pt x="7462" y="3633"/>
                    <a:pt x="8079" y="5165"/>
                    <a:pt x="8079" y="6856"/>
                  </a:cubicBezTo>
                  <a:cubicBezTo>
                    <a:pt x="8079" y="9462"/>
                    <a:pt x="6905" y="11353"/>
                    <a:pt x="4557" y="12487"/>
                  </a:cubicBezTo>
                  <a:cubicBezTo>
                    <a:pt x="3508" y="12976"/>
                    <a:pt x="2396" y="13174"/>
                    <a:pt x="1251" y="13174"/>
                  </a:cubicBezTo>
                  <a:cubicBezTo>
                    <a:pt x="1093" y="13174"/>
                    <a:pt x="935" y="13170"/>
                    <a:pt x="777" y="13163"/>
                  </a:cubicBezTo>
                  <a:cubicBezTo>
                    <a:pt x="658" y="13143"/>
                    <a:pt x="538" y="13143"/>
                    <a:pt x="419" y="13143"/>
                  </a:cubicBezTo>
                  <a:cubicBezTo>
                    <a:pt x="200" y="13163"/>
                    <a:pt x="21" y="13342"/>
                    <a:pt x="21" y="13561"/>
                  </a:cubicBezTo>
                  <a:cubicBezTo>
                    <a:pt x="1" y="13760"/>
                    <a:pt x="140" y="13959"/>
                    <a:pt x="379" y="14019"/>
                  </a:cubicBezTo>
                  <a:cubicBezTo>
                    <a:pt x="419" y="14039"/>
                    <a:pt x="478" y="14039"/>
                    <a:pt x="538" y="14039"/>
                  </a:cubicBezTo>
                  <a:cubicBezTo>
                    <a:pt x="812" y="14060"/>
                    <a:pt x="1085" y="14071"/>
                    <a:pt x="1357" y="14071"/>
                  </a:cubicBezTo>
                  <a:cubicBezTo>
                    <a:pt x="2582" y="14071"/>
                    <a:pt x="3775" y="13843"/>
                    <a:pt x="4915" y="13322"/>
                  </a:cubicBezTo>
                  <a:cubicBezTo>
                    <a:pt x="6865" y="12427"/>
                    <a:pt x="8178" y="10955"/>
                    <a:pt x="8755" y="8846"/>
                  </a:cubicBezTo>
                  <a:cubicBezTo>
                    <a:pt x="9014" y="7871"/>
                    <a:pt x="9054" y="6876"/>
                    <a:pt x="8914" y="5881"/>
                  </a:cubicBezTo>
                  <a:cubicBezTo>
                    <a:pt x="8596" y="3673"/>
                    <a:pt x="7562" y="1822"/>
                    <a:pt x="6049" y="191"/>
                  </a:cubicBezTo>
                  <a:cubicBezTo>
                    <a:pt x="6010" y="151"/>
                    <a:pt x="5950" y="111"/>
                    <a:pt x="5910" y="71"/>
                  </a:cubicBezTo>
                  <a:cubicBezTo>
                    <a:pt x="5829" y="23"/>
                    <a:pt x="5745" y="1"/>
                    <a:pt x="56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51" name="Google Shape;351;p5"/>
          <p:cNvSpPr/>
          <p:nvPr/>
        </p:nvSpPr>
        <p:spPr>
          <a:xfrm rot="-1265962" flipH="1">
            <a:off x="7690200" y="3591204"/>
            <a:ext cx="3743461" cy="2928363"/>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352" name="Google Shape;352;p5"/>
          <p:cNvGrpSpPr/>
          <p:nvPr/>
        </p:nvGrpSpPr>
        <p:grpSpPr>
          <a:xfrm>
            <a:off x="2294062" y="4090731"/>
            <a:ext cx="2083236" cy="2258135"/>
            <a:chOff x="2683071" y="3068048"/>
            <a:chExt cx="1562427" cy="1693601"/>
          </a:xfrm>
        </p:grpSpPr>
        <p:sp>
          <p:nvSpPr>
            <p:cNvPr id="353" name="Google Shape;353;p5"/>
            <p:cNvSpPr/>
            <p:nvPr/>
          </p:nvSpPr>
          <p:spPr>
            <a:xfrm>
              <a:off x="2863164" y="3199452"/>
              <a:ext cx="1264012" cy="1562181"/>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 name="Google Shape;354;p5"/>
            <p:cNvSpPr/>
            <p:nvPr/>
          </p:nvSpPr>
          <p:spPr>
            <a:xfrm>
              <a:off x="2683071" y="3068048"/>
              <a:ext cx="1234106" cy="1536883"/>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 name="Google Shape;355;p5"/>
            <p:cNvSpPr/>
            <p:nvPr/>
          </p:nvSpPr>
          <p:spPr>
            <a:xfrm>
              <a:off x="3148041" y="3480850"/>
              <a:ext cx="1097458" cy="1280799"/>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56" name="Google Shape;356;p5"/>
          <p:cNvGrpSpPr/>
          <p:nvPr/>
        </p:nvGrpSpPr>
        <p:grpSpPr>
          <a:xfrm>
            <a:off x="800800" y="692400"/>
            <a:ext cx="10590400" cy="659600"/>
            <a:chOff x="600600" y="519300"/>
            <a:chExt cx="7942800" cy="494700"/>
          </a:xfrm>
        </p:grpSpPr>
        <p:sp>
          <p:nvSpPr>
            <p:cNvPr id="357" name="Google Shape;357;p5"/>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358" name="Google Shape;358;p5"/>
            <p:cNvGrpSpPr/>
            <p:nvPr/>
          </p:nvGrpSpPr>
          <p:grpSpPr>
            <a:xfrm>
              <a:off x="7542569" y="681111"/>
              <a:ext cx="789243" cy="171052"/>
              <a:chOff x="733775" y="310686"/>
              <a:chExt cx="789243" cy="171052"/>
            </a:xfrm>
          </p:grpSpPr>
          <p:sp>
            <p:nvSpPr>
              <p:cNvPr id="359" name="Google Shape;359;p5"/>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360" name="Google Shape;360;p5"/>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361" name="Google Shape;361;p5"/>
              <p:cNvGrpSpPr/>
              <p:nvPr/>
            </p:nvGrpSpPr>
            <p:grpSpPr>
              <a:xfrm>
                <a:off x="1015525" y="313175"/>
                <a:ext cx="184510" cy="164017"/>
                <a:chOff x="7228702" y="774508"/>
                <a:chExt cx="285046" cy="253347"/>
              </a:xfrm>
            </p:grpSpPr>
            <p:grpSp>
              <p:nvGrpSpPr>
                <p:cNvPr id="362" name="Google Shape;362;p5"/>
                <p:cNvGrpSpPr/>
                <p:nvPr/>
              </p:nvGrpSpPr>
              <p:grpSpPr>
                <a:xfrm>
                  <a:off x="7313001" y="774508"/>
                  <a:ext cx="200747" cy="228523"/>
                  <a:chOff x="7313001" y="774508"/>
                  <a:chExt cx="200747" cy="228523"/>
                </a:xfrm>
              </p:grpSpPr>
              <p:sp>
                <p:nvSpPr>
                  <p:cNvPr id="363" name="Google Shape;363;p5"/>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364" name="Google Shape;364;p5"/>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65" name="Google Shape;365;p5"/>
                <p:cNvGrpSpPr/>
                <p:nvPr/>
              </p:nvGrpSpPr>
              <p:grpSpPr>
                <a:xfrm>
                  <a:off x="7228702" y="809455"/>
                  <a:ext cx="200757" cy="218400"/>
                  <a:chOff x="7269477" y="781280"/>
                  <a:chExt cx="200757" cy="218400"/>
                </a:xfrm>
              </p:grpSpPr>
              <p:sp>
                <p:nvSpPr>
                  <p:cNvPr id="366" name="Google Shape;366;p5"/>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367" name="Google Shape;367;p5"/>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368" name="Google Shape;368;p5"/>
            <p:cNvGrpSpPr/>
            <p:nvPr/>
          </p:nvGrpSpPr>
          <p:grpSpPr>
            <a:xfrm>
              <a:off x="812189" y="664537"/>
              <a:ext cx="800559" cy="204209"/>
              <a:chOff x="747420" y="664537"/>
              <a:chExt cx="800559" cy="204209"/>
            </a:xfrm>
          </p:grpSpPr>
          <p:grpSp>
            <p:nvGrpSpPr>
              <p:cNvPr id="369" name="Google Shape;369;p5"/>
              <p:cNvGrpSpPr/>
              <p:nvPr/>
            </p:nvGrpSpPr>
            <p:grpSpPr>
              <a:xfrm>
                <a:off x="1339984" y="664537"/>
                <a:ext cx="207995" cy="204209"/>
                <a:chOff x="1541700" y="658850"/>
                <a:chExt cx="253838" cy="249218"/>
              </a:xfrm>
            </p:grpSpPr>
            <p:sp>
              <p:nvSpPr>
                <p:cNvPr id="370" name="Google Shape;370;p5"/>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 name="Google Shape;371;p5"/>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72" name="Google Shape;372;p5"/>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373" name="Google Shape;373;p5"/>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sp>
        <p:nvSpPr>
          <p:cNvPr id="374" name="Google Shape;374;p5"/>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5" name="Google Shape;375;p5"/>
          <p:cNvSpPr txBox="1">
            <a:spLocks noGrp="1"/>
          </p:cNvSpPr>
          <p:nvPr>
            <p:ph type="subTitle" idx="1"/>
          </p:nvPr>
        </p:nvSpPr>
        <p:spPr>
          <a:xfrm>
            <a:off x="2019733" y="3649551"/>
            <a:ext cx="33580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3467"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3200" b="1">
                <a:latin typeface="Gaegu"/>
                <a:ea typeface="Gaegu"/>
                <a:cs typeface="Gaegu"/>
                <a:sym typeface="Gaegu"/>
              </a:defRPr>
            </a:lvl2pPr>
            <a:lvl3pPr lvl="2" algn="ctr" rtl="0">
              <a:lnSpc>
                <a:spcPct val="100000"/>
              </a:lnSpc>
              <a:spcBef>
                <a:spcPts val="0"/>
              </a:spcBef>
              <a:spcAft>
                <a:spcPts val="0"/>
              </a:spcAft>
              <a:buSzPts val="2400"/>
              <a:buFont typeface="Gaegu"/>
              <a:buNone/>
              <a:defRPr sz="3200" b="1">
                <a:latin typeface="Gaegu"/>
                <a:ea typeface="Gaegu"/>
                <a:cs typeface="Gaegu"/>
                <a:sym typeface="Gaegu"/>
              </a:defRPr>
            </a:lvl3pPr>
            <a:lvl4pPr lvl="3" algn="ctr" rtl="0">
              <a:lnSpc>
                <a:spcPct val="100000"/>
              </a:lnSpc>
              <a:spcBef>
                <a:spcPts val="0"/>
              </a:spcBef>
              <a:spcAft>
                <a:spcPts val="0"/>
              </a:spcAft>
              <a:buSzPts val="2400"/>
              <a:buFont typeface="Gaegu"/>
              <a:buNone/>
              <a:defRPr sz="3200" b="1">
                <a:latin typeface="Gaegu"/>
                <a:ea typeface="Gaegu"/>
                <a:cs typeface="Gaegu"/>
                <a:sym typeface="Gaegu"/>
              </a:defRPr>
            </a:lvl4pPr>
            <a:lvl5pPr lvl="4" algn="ctr" rtl="0">
              <a:lnSpc>
                <a:spcPct val="100000"/>
              </a:lnSpc>
              <a:spcBef>
                <a:spcPts val="0"/>
              </a:spcBef>
              <a:spcAft>
                <a:spcPts val="0"/>
              </a:spcAft>
              <a:buSzPts val="2400"/>
              <a:buFont typeface="Gaegu"/>
              <a:buNone/>
              <a:defRPr sz="3200" b="1">
                <a:latin typeface="Gaegu"/>
                <a:ea typeface="Gaegu"/>
                <a:cs typeface="Gaegu"/>
                <a:sym typeface="Gaegu"/>
              </a:defRPr>
            </a:lvl5pPr>
            <a:lvl6pPr lvl="5" algn="ctr" rtl="0">
              <a:lnSpc>
                <a:spcPct val="100000"/>
              </a:lnSpc>
              <a:spcBef>
                <a:spcPts val="0"/>
              </a:spcBef>
              <a:spcAft>
                <a:spcPts val="0"/>
              </a:spcAft>
              <a:buSzPts val="2400"/>
              <a:buFont typeface="Gaegu"/>
              <a:buNone/>
              <a:defRPr sz="3200" b="1">
                <a:latin typeface="Gaegu"/>
                <a:ea typeface="Gaegu"/>
                <a:cs typeface="Gaegu"/>
                <a:sym typeface="Gaegu"/>
              </a:defRPr>
            </a:lvl6pPr>
            <a:lvl7pPr lvl="6" algn="ctr" rtl="0">
              <a:lnSpc>
                <a:spcPct val="100000"/>
              </a:lnSpc>
              <a:spcBef>
                <a:spcPts val="0"/>
              </a:spcBef>
              <a:spcAft>
                <a:spcPts val="0"/>
              </a:spcAft>
              <a:buSzPts val="2400"/>
              <a:buFont typeface="Gaegu"/>
              <a:buNone/>
              <a:defRPr sz="3200" b="1">
                <a:latin typeface="Gaegu"/>
                <a:ea typeface="Gaegu"/>
                <a:cs typeface="Gaegu"/>
                <a:sym typeface="Gaegu"/>
              </a:defRPr>
            </a:lvl7pPr>
            <a:lvl8pPr lvl="7" algn="ctr" rtl="0">
              <a:lnSpc>
                <a:spcPct val="100000"/>
              </a:lnSpc>
              <a:spcBef>
                <a:spcPts val="0"/>
              </a:spcBef>
              <a:spcAft>
                <a:spcPts val="0"/>
              </a:spcAft>
              <a:buSzPts val="2400"/>
              <a:buFont typeface="Gaegu"/>
              <a:buNone/>
              <a:defRPr sz="3200" b="1">
                <a:latin typeface="Gaegu"/>
                <a:ea typeface="Gaegu"/>
                <a:cs typeface="Gaegu"/>
                <a:sym typeface="Gaegu"/>
              </a:defRPr>
            </a:lvl8pPr>
            <a:lvl9pPr lvl="8" algn="ct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376" name="Google Shape;376;p5"/>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377" name="Google Shape;377;p5"/>
          <p:cNvSpPr txBox="1">
            <a:spLocks noGrp="1"/>
          </p:cNvSpPr>
          <p:nvPr>
            <p:ph type="subTitle" idx="2"/>
          </p:nvPr>
        </p:nvSpPr>
        <p:spPr>
          <a:xfrm>
            <a:off x="2019733" y="4275951"/>
            <a:ext cx="3358000" cy="114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
        <p:nvSpPr>
          <p:cNvPr id="378" name="Google Shape;378;p5"/>
          <p:cNvSpPr txBox="1">
            <a:spLocks noGrp="1"/>
          </p:cNvSpPr>
          <p:nvPr>
            <p:ph type="subTitle" idx="3"/>
          </p:nvPr>
        </p:nvSpPr>
        <p:spPr>
          <a:xfrm>
            <a:off x="6814217" y="3649551"/>
            <a:ext cx="3358000" cy="626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3467"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3200" b="1">
                <a:latin typeface="Gaegu"/>
                <a:ea typeface="Gaegu"/>
                <a:cs typeface="Gaegu"/>
                <a:sym typeface="Gaegu"/>
              </a:defRPr>
            </a:lvl2pPr>
            <a:lvl3pPr lvl="2" algn="ctr" rtl="0">
              <a:lnSpc>
                <a:spcPct val="100000"/>
              </a:lnSpc>
              <a:spcBef>
                <a:spcPts val="0"/>
              </a:spcBef>
              <a:spcAft>
                <a:spcPts val="0"/>
              </a:spcAft>
              <a:buSzPts val="2400"/>
              <a:buFont typeface="Gaegu"/>
              <a:buNone/>
              <a:defRPr sz="3200" b="1">
                <a:latin typeface="Gaegu"/>
                <a:ea typeface="Gaegu"/>
                <a:cs typeface="Gaegu"/>
                <a:sym typeface="Gaegu"/>
              </a:defRPr>
            </a:lvl3pPr>
            <a:lvl4pPr lvl="3" algn="ctr" rtl="0">
              <a:lnSpc>
                <a:spcPct val="100000"/>
              </a:lnSpc>
              <a:spcBef>
                <a:spcPts val="0"/>
              </a:spcBef>
              <a:spcAft>
                <a:spcPts val="0"/>
              </a:spcAft>
              <a:buSzPts val="2400"/>
              <a:buFont typeface="Gaegu"/>
              <a:buNone/>
              <a:defRPr sz="3200" b="1">
                <a:latin typeface="Gaegu"/>
                <a:ea typeface="Gaegu"/>
                <a:cs typeface="Gaegu"/>
                <a:sym typeface="Gaegu"/>
              </a:defRPr>
            </a:lvl4pPr>
            <a:lvl5pPr lvl="4" algn="ctr" rtl="0">
              <a:lnSpc>
                <a:spcPct val="100000"/>
              </a:lnSpc>
              <a:spcBef>
                <a:spcPts val="0"/>
              </a:spcBef>
              <a:spcAft>
                <a:spcPts val="0"/>
              </a:spcAft>
              <a:buSzPts val="2400"/>
              <a:buFont typeface="Gaegu"/>
              <a:buNone/>
              <a:defRPr sz="3200" b="1">
                <a:latin typeface="Gaegu"/>
                <a:ea typeface="Gaegu"/>
                <a:cs typeface="Gaegu"/>
                <a:sym typeface="Gaegu"/>
              </a:defRPr>
            </a:lvl5pPr>
            <a:lvl6pPr lvl="5" algn="ctr" rtl="0">
              <a:lnSpc>
                <a:spcPct val="100000"/>
              </a:lnSpc>
              <a:spcBef>
                <a:spcPts val="0"/>
              </a:spcBef>
              <a:spcAft>
                <a:spcPts val="0"/>
              </a:spcAft>
              <a:buSzPts val="2400"/>
              <a:buFont typeface="Gaegu"/>
              <a:buNone/>
              <a:defRPr sz="3200" b="1">
                <a:latin typeface="Gaegu"/>
                <a:ea typeface="Gaegu"/>
                <a:cs typeface="Gaegu"/>
                <a:sym typeface="Gaegu"/>
              </a:defRPr>
            </a:lvl6pPr>
            <a:lvl7pPr lvl="6" algn="ctr" rtl="0">
              <a:lnSpc>
                <a:spcPct val="100000"/>
              </a:lnSpc>
              <a:spcBef>
                <a:spcPts val="0"/>
              </a:spcBef>
              <a:spcAft>
                <a:spcPts val="0"/>
              </a:spcAft>
              <a:buSzPts val="2400"/>
              <a:buFont typeface="Gaegu"/>
              <a:buNone/>
              <a:defRPr sz="3200" b="1">
                <a:latin typeface="Gaegu"/>
                <a:ea typeface="Gaegu"/>
                <a:cs typeface="Gaegu"/>
                <a:sym typeface="Gaegu"/>
              </a:defRPr>
            </a:lvl7pPr>
            <a:lvl8pPr lvl="7" algn="ctr" rtl="0">
              <a:lnSpc>
                <a:spcPct val="100000"/>
              </a:lnSpc>
              <a:spcBef>
                <a:spcPts val="0"/>
              </a:spcBef>
              <a:spcAft>
                <a:spcPts val="0"/>
              </a:spcAft>
              <a:buSzPts val="2400"/>
              <a:buFont typeface="Gaegu"/>
              <a:buNone/>
              <a:defRPr sz="3200" b="1">
                <a:latin typeface="Gaegu"/>
                <a:ea typeface="Gaegu"/>
                <a:cs typeface="Gaegu"/>
                <a:sym typeface="Gaegu"/>
              </a:defRPr>
            </a:lvl8pPr>
            <a:lvl9pPr lvl="8" algn="ctr" rtl="0">
              <a:lnSpc>
                <a:spcPct val="100000"/>
              </a:lnSpc>
              <a:spcBef>
                <a:spcPts val="0"/>
              </a:spcBef>
              <a:spcAft>
                <a:spcPts val="0"/>
              </a:spcAft>
              <a:buSzPts val="2400"/>
              <a:buFont typeface="Gaegu"/>
              <a:buNone/>
              <a:defRPr sz="3200" b="1">
                <a:latin typeface="Gaegu"/>
                <a:ea typeface="Gaegu"/>
                <a:cs typeface="Gaegu"/>
                <a:sym typeface="Gaegu"/>
              </a:defRPr>
            </a:lvl9pPr>
          </a:lstStyle>
          <a:p>
            <a:r>
              <a:rPr lang="en-US"/>
              <a:t>Click to edit Master subtitle style</a:t>
            </a:r>
            <a:endParaRPr/>
          </a:p>
        </p:txBody>
      </p:sp>
      <p:sp>
        <p:nvSpPr>
          <p:cNvPr id="379" name="Google Shape;379;p5"/>
          <p:cNvSpPr txBox="1">
            <a:spLocks noGrp="1"/>
          </p:cNvSpPr>
          <p:nvPr>
            <p:ph type="subTitle" idx="4"/>
          </p:nvPr>
        </p:nvSpPr>
        <p:spPr>
          <a:xfrm>
            <a:off x="6814227" y="4275951"/>
            <a:ext cx="3358000" cy="114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Tree>
    <p:extLst>
      <p:ext uri="{BB962C8B-B14F-4D97-AF65-F5344CB8AC3E}">
        <p14:creationId xmlns:p14="http://schemas.microsoft.com/office/powerpoint/2010/main" val="4063436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DCCC5F-D186-405A-8D9B-01DFB4705E59}"/>
              </a:ext>
            </a:extLst>
          </p:cNvPr>
          <p:cNvSpPr/>
          <p:nvPr/>
        </p:nvSpPr>
        <p:spPr>
          <a:xfrm>
            <a:off x="84841" y="131975"/>
            <a:ext cx="11962615" cy="66176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A2663EF8-4F1D-4065-B4C6-4211B15E01EF}"/>
              </a:ext>
            </a:extLst>
          </p:cNvPr>
          <p:cNvSpPr txBox="1"/>
          <p:nvPr/>
        </p:nvSpPr>
        <p:spPr>
          <a:xfrm>
            <a:off x="580708" y="112680"/>
            <a:ext cx="11030584" cy="1107996"/>
          </a:xfrm>
          <a:prstGeom prst="rect">
            <a:avLst/>
          </a:prstGeom>
          <a:noFill/>
        </p:spPr>
        <p:txBody>
          <a:bodyPr wrap="none" rtlCol="0">
            <a:spAutoFit/>
          </a:bodyPr>
          <a:lstStyle/>
          <a:p>
            <a:r>
              <a:rPr lang="en-AU" sz="6600" b="1" i="0" dirty="0"/>
              <a:t>Miss Watkin’s Classroom Rules</a:t>
            </a:r>
          </a:p>
        </p:txBody>
      </p:sp>
      <p:grpSp>
        <p:nvGrpSpPr>
          <p:cNvPr id="13" name="Group 12">
            <a:extLst>
              <a:ext uri="{FF2B5EF4-FFF2-40B4-BE49-F238E27FC236}">
                <a16:creationId xmlns:a16="http://schemas.microsoft.com/office/drawing/2014/main" id="{7A75F551-5725-4593-8342-5415C198C943}"/>
              </a:ext>
            </a:extLst>
          </p:cNvPr>
          <p:cNvGrpSpPr/>
          <p:nvPr/>
        </p:nvGrpSpPr>
        <p:grpSpPr>
          <a:xfrm>
            <a:off x="193248" y="1283088"/>
            <a:ext cx="11805503" cy="5404092"/>
            <a:chOff x="0" y="1182843"/>
            <a:chExt cx="12192002" cy="5581016"/>
          </a:xfrm>
        </p:grpSpPr>
        <p:pic>
          <p:nvPicPr>
            <p:cNvPr id="3" name="Picture 2">
              <a:extLst>
                <a:ext uri="{FF2B5EF4-FFF2-40B4-BE49-F238E27FC236}">
                  <a16:creationId xmlns:a16="http://schemas.microsoft.com/office/drawing/2014/main" id="{D4D837F4-B553-47FD-B01E-80C7C320E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2843"/>
              <a:ext cx="3945244" cy="5581016"/>
            </a:xfrm>
            <a:prstGeom prst="rect">
              <a:avLst/>
            </a:prstGeom>
          </p:spPr>
        </p:pic>
        <p:pic>
          <p:nvPicPr>
            <p:cNvPr id="7" name="Picture 6">
              <a:extLst>
                <a:ext uri="{FF2B5EF4-FFF2-40B4-BE49-F238E27FC236}">
                  <a16:creationId xmlns:a16="http://schemas.microsoft.com/office/drawing/2014/main" id="{C33ECE23-AFEF-4646-8596-5D8930885B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379" y="1182843"/>
              <a:ext cx="3945244" cy="5581016"/>
            </a:xfrm>
            <a:prstGeom prst="rect">
              <a:avLst/>
            </a:prstGeom>
          </p:spPr>
        </p:pic>
        <p:pic>
          <p:nvPicPr>
            <p:cNvPr id="12" name="Picture 11">
              <a:extLst>
                <a:ext uri="{FF2B5EF4-FFF2-40B4-BE49-F238E27FC236}">
                  <a16:creationId xmlns:a16="http://schemas.microsoft.com/office/drawing/2014/main" id="{55FF7E18-58ED-4DBD-98B2-ED588E0B4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758" y="1182843"/>
              <a:ext cx="3945244" cy="5581016"/>
            </a:xfrm>
            <a:prstGeom prst="rect">
              <a:avLst/>
            </a:prstGeom>
          </p:spPr>
        </p:pic>
      </p:grpSp>
    </p:spTree>
    <p:extLst>
      <p:ext uri="{BB962C8B-B14F-4D97-AF65-F5344CB8AC3E}">
        <p14:creationId xmlns:p14="http://schemas.microsoft.com/office/powerpoint/2010/main" val="510088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DCCC5F-D186-405A-8D9B-01DFB4705E59}"/>
              </a:ext>
            </a:extLst>
          </p:cNvPr>
          <p:cNvSpPr/>
          <p:nvPr/>
        </p:nvSpPr>
        <p:spPr>
          <a:xfrm>
            <a:off x="84841" y="131975"/>
            <a:ext cx="11962615" cy="66176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A2663EF8-4F1D-4065-B4C6-4211B15E01EF}"/>
              </a:ext>
            </a:extLst>
          </p:cNvPr>
          <p:cNvSpPr txBox="1"/>
          <p:nvPr/>
        </p:nvSpPr>
        <p:spPr>
          <a:xfrm>
            <a:off x="580708" y="112680"/>
            <a:ext cx="11030584" cy="1107996"/>
          </a:xfrm>
          <a:prstGeom prst="rect">
            <a:avLst/>
          </a:prstGeom>
          <a:noFill/>
        </p:spPr>
        <p:txBody>
          <a:bodyPr wrap="none" rtlCol="0">
            <a:spAutoFit/>
          </a:bodyPr>
          <a:lstStyle/>
          <a:p>
            <a:r>
              <a:rPr lang="en-AU" sz="6600" b="1" i="0" dirty="0"/>
              <a:t>Miss Watkin’s Classroom Rules</a:t>
            </a:r>
          </a:p>
        </p:txBody>
      </p:sp>
      <p:pic>
        <p:nvPicPr>
          <p:cNvPr id="4" name="Picture 3">
            <a:extLst>
              <a:ext uri="{FF2B5EF4-FFF2-40B4-BE49-F238E27FC236}">
                <a16:creationId xmlns:a16="http://schemas.microsoft.com/office/drawing/2014/main" id="{22109817-1708-474B-8716-95B73F231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0758" y="1321932"/>
            <a:ext cx="3820176" cy="5404093"/>
          </a:xfrm>
          <a:prstGeom prst="rect">
            <a:avLst/>
          </a:prstGeom>
        </p:spPr>
      </p:pic>
      <p:pic>
        <p:nvPicPr>
          <p:cNvPr id="6" name="Picture 5">
            <a:extLst>
              <a:ext uri="{FF2B5EF4-FFF2-40B4-BE49-F238E27FC236}">
                <a16:creationId xmlns:a16="http://schemas.microsoft.com/office/drawing/2014/main" id="{ECD2A7D2-A992-4299-A8EA-311DB24DD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08" y="1341227"/>
            <a:ext cx="3820176" cy="5404093"/>
          </a:xfrm>
          <a:prstGeom prst="rect">
            <a:avLst/>
          </a:prstGeom>
        </p:spPr>
      </p:pic>
      <p:sp>
        <p:nvSpPr>
          <p:cNvPr id="8" name="Arrow: Up-Down 7">
            <a:extLst>
              <a:ext uri="{FF2B5EF4-FFF2-40B4-BE49-F238E27FC236}">
                <a16:creationId xmlns:a16="http://schemas.microsoft.com/office/drawing/2014/main" id="{1CF90F24-12D2-4768-BC3A-F9A3655EFFE2}"/>
              </a:ext>
            </a:extLst>
          </p:cNvPr>
          <p:cNvSpPr/>
          <p:nvPr/>
        </p:nvSpPr>
        <p:spPr>
          <a:xfrm rot="16200000">
            <a:off x="5571423" y="1709299"/>
            <a:ext cx="957329" cy="4415584"/>
          </a:xfrm>
          <a:prstGeom prst="upDownArrow">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a:p>
        </p:txBody>
      </p:sp>
      <p:grpSp>
        <p:nvGrpSpPr>
          <p:cNvPr id="15" name="Group 14">
            <a:extLst>
              <a:ext uri="{FF2B5EF4-FFF2-40B4-BE49-F238E27FC236}">
                <a16:creationId xmlns:a16="http://schemas.microsoft.com/office/drawing/2014/main" id="{A046E594-F4E2-4275-8611-26F9925EAF88}"/>
              </a:ext>
            </a:extLst>
          </p:cNvPr>
          <p:cNvGrpSpPr/>
          <p:nvPr/>
        </p:nvGrpSpPr>
        <p:grpSpPr>
          <a:xfrm>
            <a:off x="4763229" y="2143985"/>
            <a:ext cx="2665541" cy="3761960"/>
            <a:chOff x="0" y="1182843"/>
            <a:chExt cx="8068623" cy="11387500"/>
          </a:xfrm>
        </p:grpSpPr>
        <p:pic>
          <p:nvPicPr>
            <p:cNvPr id="16" name="Picture 15">
              <a:extLst>
                <a:ext uri="{FF2B5EF4-FFF2-40B4-BE49-F238E27FC236}">
                  <a16:creationId xmlns:a16="http://schemas.microsoft.com/office/drawing/2014/main" id="{B7F03EA7-2394-4EA0-BC63-2802C38F7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2843"/>
              <a:ext cx="3945244" cy="5581016"/>
            </a:xfrm>
            <a:prstGeom prst="rect">
              <a:avLst/>
            </a:prstGeom>
          </p:spPr>
        </p:pic>
        <p:pic>
          <p:nvPicPr>
            <p:cNvPr id="17" name="Picture 16">
              <a:extLst>
                <a:ext uri="{FF2B5EF4-FFF2-40B4-BE49-F238E27FC236}">
                  <a16:creationId xmlns:a16="http://schemas.microsoft.com/office/drawing/2014/main" id="{CD4D206F-D1B1-4E13-B397-32FDA58E5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3379" y="1182843"/>
              <a:ext cx="3945244" cy="5581016"/>
            </a:xfrm>
            <a:prstGeom prst="rect">
              <a:avLst/>
            </a:prstGeom>
          </p:spPr>
        </p:pic>
        <p:pic>
          <p:nvPicPr>
            <p:cNvPr id="18" name="Picture 17">
              <a:extLst>
                <a:ext uri="{FF2B5EF4-FFF2-40B4-BE49-F238E27FC236}">
                  <a16:creationId xmlns:a16="http://schemas.microsoft.com/office/drawing/2014/main" id="{197D91DF-3F4F-4E18-B250-FCA4041223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0755" y="6989327"/>
              <a:ext cx="3945242" cy="5581016"/>
            </a:xfrm>
            <a:prstGeom prst="rect">
              <a:avLst/>
            </a:prstGeom>
          </p:spPr>
        </p:pic>
      </p:grpSp>
    </p:spTree>
    <p:extLst>
      <p:ext uri="{BB962C8B-B14F-4D97-AF65-F5344CB8AC3E}">
        <p14:creationId xmlns:p14="http://schemas.microsoft.com/office/powerpoint/2010/main" val="3365508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AF7ED-5A6C-49EF-A47E-5F04B338B416}"/>
              </a:ext>
            </a:extLst>
          </p:cNvPr>
          <p:cNvSpPr>
            <a:spLocks noGrp="1"/>
          </p:cNvSpPr>
          <p:nvPr>
            <p:ph type="title" hasCustomPrompt="1"/>
          </p:nvPr>
        </p:nvSpPr>
        <p:spPr>
          <a:xfrm>
            <a:off x="838200" y="364740"/>
            <a:ext cx="10515600" cy="973866"/>
          </a:xfrm>
        </p:spPr>
        <p:txBody>
          <a:bodyPr anchor="b">
            <a:noAutofit/>
          </a:bodyPr>
          <a:lstStyle>
            <a:lvl1pPr algn="ctr">
              <a:defRPr sz="4800"/>
            </a:lvl1pPr>
          </a:lstStyle>
          <a:p>
            <a:r>
              <a:rPr lang="en-US" dirty="0"/>
              <a:t>Lesson Title</a:t>
            </a:r>
            <a:endParaRPr lang="en-AU" dirty="0"/>
          </a:p>
        </p:txBody>
      </p:sp>
      <p:pic>
        <p:nvPicPr>
          <p:cNvPr id="9" name="Picture 8">
            <a:extLst>
              <a:ext uri="{FF2B5EF4-FFF2-40B4-BE49-F238E27FC236}">
                <a16:creationId xmlns:a16="http://schemas.microsoft.com/office/drawing/2014/main" id="{40BDC180-5896-4449-AE22-A2D515EF15C8}"/>
              </a:ext>
            </a:extLst>
          </p:cNvPr>
          <p:cNvPicPr>
            <a:picLocks noChangeAspect="1"/>
          </p:cNvPicPr>
          <p:nvPr/>
        </p:nvPicPr>
        <p:blipFill>
          <a:blip r:embed="rId2"/>
          <a:stretch>
            <a:fillRect/>
          </a:stretch>
        </p:blipFill>
        <p:spPr>
          <a:xfrm>
            <a:off x="586320" y="1062517"/>
            <a:ext cx="3883489" cy="1237595"/>
          </a:xfrm>
          <a:prstGeom prst="rect">
            <a:avLst/>
          </a:prstGeom>
        </p:spPr>
      </p:pic>
      <p:pic>
        <p:nvPicPr>
          <p:cNvPr id="10" name="Picture 9">
            <a:extLst>
              <a:ext uri="{FF2B5EF4-FFF2-40B4-BE49-F238E27FC236}">
                <a16:creationId xmlns:a16="http://schemas.microsoft.com/office/drawing/2014/main" id="{35E46292-6964-42AC-9003-30002AEA43EB}"/>
              </a:ext>
            </a:extLst>
          </p:cNvPr>
          <p:cNvPicPr>
            <a:picLocks noChangeAspect="1"/>
          </p:cNvPicPr>
          <p:nvPr/>
        </p:nvPicPr>
        <p:blipFill>
          <a:blip r:embed="rId3"/>
          <a:stretch>
            <a:fillRect/>
          </a:stretch>
        </p:blipFill>
        <p:spPr>
          <a:xfrm>
            <a:off x="586320" y="2722999"/>
            <a:ext cx="3895682" cy="1207113"/>
          </a:xfrm>
          <a:prstGeom prst="rect">
            <a:avLst/>
          </a:prstGeom>
        </p:spPr>
      </p:pic>
      <p:pic>
        <p:nvPicPr>
          <p:cNvPr id="11" name="Picture 10">
            <a:extLst>
              <a:ext uri="{FF2B5EF4-FFF2-40B4-BE49-F238E27FC236}">
                <a16:creationId xmlns:a16="http://schemas.microsoft.com/office/drawing/2014/main" id="{365C9681-AF79-4F0D-BDCB-1868DE23D5CC}"/>
              </a:ext>
            </a:extLst>
          </p:cNvPr>
          <p:cNvPicPr>
            <a:picLocks noChangeAspect="1"/>
          </p:cNvPicPr>
          <p:nvPr/>
        </p:nvPicPr>
        <p:blipFill>
          <a:blip r:embed="rId4"/>
          <a:stretch>
            <a:fillRect/>
          </a:stretch>
        </p:blipFill>
        <p:spPr>
          <a:xfrm>
            <a:off x="586320" y="4800990"/>
            <a:ext cx="3883489" cy="1237595"/>
          </a:xfrm>
          <a:prstGeom prst="rect">
            <a:avLst/>
          </a:prstGeom>
        </p:spPr>
      </p:pic>
      <p:sp>
        <p:nvSpPr>
          <p:cNvPr id="21" name="Text Placeholder 20">
            <a:extLst>
              <a:ext uri="{FF2B5EF4-FFF2-40B4-BE49-F238E27FC236}">
                <a16:creationId xmlns:a16="http://schemas.microsoft.com/office/drawing/2014/main" id="{84BFC3E4-7B8B-45DA-BAFB-A317095C5E56}"/>
              </a:ext>
            </a:extLst>
          </p:cNvPr>
          <p:cNvSpPr>
            <a:spLocks noGrp="1"/>
          </p:cNvSpPr>
          <p:nvPr>
            <p:ph type="body" sz="quarter" idx="10" hasCustomPrompt="1"/>
          </p:nvPr>
        </p:nvSpPr>
        <p:spPr>
          <a:xfrm>
            <a:off x="1206500" y="2036384"/>
            <a:ext cx="10147300" cy="973866"/>
          </a:xfrm>
        </p:spPr>
        <p:txBody>
          <a:bodyPr/>
          <a:lstStyle>
            <a:lvl1pPr marL="0" indent="0">
              <a:buNone/>
              <a:defRPr/>
            </a:lvl1pPr>
            <a:lvl2pPr marL="457200" indent="0">
              <a:buNone/>
              <a:defRPr/>
            </a:lvl2pPr>
          </a:lstStyle>
          <a:p>
            <a:pPr lvl="0"/>
            <a:r>
              <a:rPr lang="en-US" dirty="0"/>
              <a:t>Students will…</a:t>
            </a:r>
          </a:p>
        </p:txBody>
      </p:sp>
      <p:sp>
        <p:nvSpPr>
          <p:cNvPr id="22" name="Text Placeholder 20">
            <a:extLst>
              <a:ext uri="{FF2B5EF4-FFF2-40B4-BE49-F238E27FC236}">
                <a16:creationId xmlns:a16="http://schemas.microsoft.com/office/drawing/2014/main" id="{37F80521-7FA0-416A-B6BB-421F450EC3A4}"/>
              </a:ext>
            </a:extLst>
          </p:cNvPr>
          <p:cNvSpPr>
            <a:spLocks noGrp="1"/>
          </p:cNvSpPr>
          <p:nvPr>
            <p:ph type="body" sz="quarter" idx="11"/>
          </p:nvPr>
        </p:nvSpPr>
        <p:spPr>
          <a:xfrm>
            <a:off x="1206500" y="3720417"/>
            <a:ext cx="10147300" cy="1338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3" name="Text Placeholder 20">
            <a:extLst>
              <a:ext uri="{FF2B5EF4-FFF2-40B4-BE49-F238E27FC236}">
                <a16:creationId xmlns:a16="http://schemas.microsoft.com/office/drawing/2014/main" id="{CE60D8D4-618C-4871-A839-B825C0E46400}"/>
              </a:ext>
            </a:extLst>
          </p:cNvPr>
          <p:cNvSpPr>
            <a:spLocks noGrp="1"/>
          </p:cNvSpPr>
          <p:nvPr>
            <p:ph type="body" sz="quarter" idx="12" hasCustomPrompt="1"/>
          </p:nvPr>
        </p:nvSpPr>
        <p:spPr>
          <a:xfrm>
            <a:off x="1206500" y="5769434"/>
            <a:ext cx="10147300" cy="477826"/>
          </a:xfrm>
        </p:spPr>
        <p:txBody>
          <a:bodyPr/>
          <a:lstStyle>
            <a:lvl1pPr marL="0" indent="0">
              <a:buNone/>
              <a:defRPr/>
            </a:lvl1pPr>
          </a:lstStyle>
          <a:p>
            <a:pPr lvl="0"/>
            <a:r>
              <a:rPr lang="en-US" dirty="0"/>
              <a:t>Lesson Vocabulary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163675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7DEBAA-3431-4404-9A68-56EB160CB9E4}"/>
              </a:ext>
            </a:extLst>
          </p:cNvPr>
          <p:cNvSpPr/>
          <p:nvPr/>
        </p:nvSpPr>
        <p:spPr>
          <a:xfrm>
            <a:off x="216816" y="4460488"/>
            <a:ext cx="11726945" cy="2270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Rounded Corners 33">
            <a:extLst>
              <a:ext uri="{FF2B5EF4-FFF2-40B4-BE49-F238E27FC236}">
                <a16:creationId xmlns:a16="http://schemas.microsoft.com/office/drawing/2014/main" id="{BE870B55-D14E-4007-A7A6-40FD9673BD35}"/>
              </a:ext>
            </a:extLst>
          </p:cNvPr>
          <p:cNvSpPr/>
          <p:nvPr/>
        </p:nvSpPr>
        <p:spPr>
          <a:xfrm>
            <a:off x="474090" y="207897"/>
            <a:ext cx="11243820" cy="4894504"/>
          </a:xfrm>
          <a:prstGeom prst="roundRect">
            <a:avLst>
              <a:gd name="adj" fmla="val 88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53C77E74-4316-4376-88A2-B41177F5F6D2}"/>
              </a:ext>
            </a:extLst>
          </p:cNvPr>
          <p:cNvPicPr>
            <a:picLocks noChangeAspect="1"/>
          </p:cNvPicPr>
          <p:nvPr/>
        </p:nvPicPr>
        <p:blipFill rotWithShape="1">
          <a:blip r:embed="rId2"/>
          <a:srcRect l="20679" t="11297" r="21735" b="28481"/>
          <a:stretch/>
        </p:blipFill>
        <p:spPr>
          <a:xfrm>
            <a:off x="3987538" y="5108321"/>
            <a:ext cx="4110087" cy="530745"/>
          </a:xfrm>
          <a:prstGeom prst="rect">
            <a:avLst/>
          </a:prstGeom>
        </p:spPr>
      </p:pic>
      <p:grpSp>
        <p:nvGrpSpPr>
          <p:cNvPr id="10" name="Google Shape;1157;p48">
            <a:extLst>
              <a:ext uri="{FF2B5EF4-FFF2-40B4-BE49-F238E27FC236}">
                <a16:creationId xmlns:a16="http://schemas.microsoft.com/office/drawing/2014/main" id="{C3C946DD-FEB7-4ED9-ACCA-6751B27AE6CA}"/>
              </a:ext>
            </a:extLst>
          </p:cNvPr>
          <p:cNvGrpSpPr/>
          <p:nvPr/>
        </p:nvGrpSpPr>
        <p:grpSpPr>
          <a:xfrm>
            <a:off x="359097" y="277901"/>
            <a:ext cx="3027750" cy="1554000"/>
            <a:chOff x="5179975" y="849938"/>
            <a:chExt cx="3027750" cy="1554000"/>
          </a:xfrm>
        </p:grpSpPr>
        <p:sp>
          <p:nvSpPr>
            <p:cNvPr id="11" name="Google Shape;1158;p48">
              <a:extLst>
                <a:ext uri="{FF2B5EF4-FFF2-40B4-BE49-F238E27FC236}">
                  <a16:creationId xmlns:a16="http://schemas.microsoft.com/office/drawing/2014/main" id="{D55EB706-EDCE-4B83-ACC7-E4BB905DF155}"/>
                </a:ext>
              </a:extLst>
            </p:cNvPr>
            <p:cNvSpPr/>
            <p:nvPr/>
          </p:nvSpPr>
          <p:spPr>
            <a:xfrm>
              <a:off x="5179975" y="849938"/>
              <a:ext cx="3027600" cy="1554000"/>
            </a:xfrm>
            <a:prstGeom prst="snip1Rect">
              <a:avLst>
                <a:gd name="adj" fmla="val 15014"/>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59;p48">
              <a:extLst>
                <a:ext uri="{FF2B5EF4-FFF2-40B4-BE49-F238E27FC236}">
                  <a16:creationId xmlns:a16="http://schemas.microsoft.com/office/drawing/2014/main" id="{5889187B-233D-4283-91FE-923E2498300C}"/>
                </a:ext>
              </a:extLst>
            </p:cNvPr>
            <p:cNvSpPr/>
            <p:nvPr/>
          </p:nvSpPr>
          <p:spPr>
            <a:xfrm>
              <a:off x="7981525" y="849950"/>
              <a:ext cx="226200" cy="226200"/>
            </a:xfrm>
            <a:prstGeom prst="rtTriangle">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160;p48">
            <a:extLst>
              <a:ext uri="{FF2B5EF4-FFF2-40B4-BE49-F238E27FC236}">
                <a16:creationId xmlns:a16="http://schemas.microsoft.com/office/drawing/2014/main" id="{E884CB97-8844-44D1-B436-55BC1409BDD3}"/>
              </a:ext>
            </a:extLst>
          </p:cNvPr>
          <p:cNvSpPr/>
          <p:nvPr/>
        </p:nvSpPr>
        <p:spPr>
          <a:xfrm>
            <a:off x="744397" y="111251"/>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chemeClr val="accent2">
              <a:alpha val="80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Content Placeholder 2">
            <a:extLst>
              <a:ext uri="{FF2B5EF4-FFF2-40B4-BE49-F238E27FC236}">
                <a16:creationId xmlns:a16="http://schemas.microsoft.com/office/drawing/2014/main" id="{B85D6EBB-52C1-432B-9372-C5BAEF54E605}"/>
              </a:ext>
            </a:extLst>
          </p:cNvPr>
          <p:cNvSpPr>
            <a:spLocks noGrp="1"/>
          </p:cNvSpPr>
          <p:nvPr>
            <p:ph idx="1"/>
          </p:nvPr>
        </p:nvSpPr>
        <p:spPr>
          <a:xfrm>
            <a:off x="838200" y="1998551"/>
            <a:ext cx="10515600" cy="2809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Rectangle: Rounded Corners 16">
            <a:extLst>
              <a:ext uri="{FF2B5EF4-FFF2-40B4-BE49-F238E27FC236}">
                <a16:creationId xmlns:a16="http://schemas.microsoft.com/office/drawing/2014/main" id="{756F66E9-A55E-4891-AAA1-6ECD457D8C25}"/>
              </a:ext>
            </a:extLst>
          </p:cNvPr>
          <p:cNvSpPr/>
          <p:nvPr/>
        </p:nvSpPr>
        <p:spPr>
          <a:xfrm>
            <a:off x="537330" y="5668800"/>
            <a:ext cx="3450208" cy="10746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Rounded Corners 17">
            <a:extLst>
              <a:ext uri="{FF2B5EF4-FFF2-40B4-BE49-F238E27FC236}">
                <a16:creationId xmlns:a16="http://schemas.microsoft.com/office/drawing/2014/main" id="{A43DDADA-563F-4973-83DC-DA94E7C9D37D}"/>
              </a:ext>
            </a:extLst>
          </p:cNvPr>
          <p:cNvSpPr/>
          <p:nvPr/>
        </p:nvSpPr>
        <p:spPr>
          <a:xfrm>
            <a:off x="4370896" y="5668800"/>
            <a:ext cx="3450208" cy="10746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Rounded Corners 18">
            <a:extLst>
              <a:ext uri="{FF2B5EF4-FFF2-40B4-BE49-F238E27FC236}">
                <a16:creationId xmlns:a16="http://schemas.microsoft.com/office/drawing/2014/main" id="{97C8C8AA-CB47-4178-A257-2A46634DAED9}"/>
              </a:ext>
            </a:extLst>
          </p:cNvPr>
          <p:cNvSpPr/>
          <p:nvPr/>
        </p:nvSpPr>
        <p:spPr>
          <a:xfrm>
            <a:off x="8204462" y="5668800"/>
            <a:ext cx="3450208" cy="10746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3" name="Picture 22">
            <a:extLst>
              <a:ext uri="{FF2B5EF4-FFF2-40B4-BE49-F238E27FC236}">
                <a16:creationId xmlns:a16="http://schemas.microsoft.com/office/drawing/2014/main" id="{B656DB0B-93DF-4110-A1F4-E315E9351CAD}"/>
              </a:ext>
            </a:extLst>
          </p:cNvPr>
          <p:cNvPicPr>
            <a:picLocks noChangeAspect="1"/>
          </p:cNvPicPr>
          <p:nvPr/>
        </p:nvPicPr>
        <p:blipFill>
          <a:blip r:embed="rId3"/>
          <a:stretch>
            <a:fillRect/>
          </a:stretch>
        </p:blipFill>
        <p:spPr>
          <a:xfrm>
            <a:off x="510390" y="5646478"/>
            <a:ext cx="8431499" cy="493819"/>
          </a:xfrm>
          <a:prstGeom prst="rect">
            <a:avLst/>
          </a:prstGeom>
        </p:spPr>
      </p:pic>
      <p:sp>
        <p:nvSpPr>
          <p:cNvPr id="24" name="Subtitle 2">
            <a:extLst>
              <a:ext uri="{FF2B5EF4-FFF2-40B4-BE49-F238E27FC236}">
                <a16:creationId xmlns:a16="http://schemas.microsoft.com/office/drawing/2014/main" id="{FEBCFCD0-55A7-41AF-A5B3-E31E67A0661B}"/>
              </a:ext>
            </a:extLst>
          </p:cNvPr>
          <p:cNvSpPr>
            <a:spLocks noGrp="1"/>
          </p:cNvSpPr>
          <p:nvPr>
            <p:ph type="subTitle" idx="10"/>
          </p:nvPr>
        </p:nvSpPr>
        <p:spPr>
          <a:xfrm>
            <a:off x="626731" y="6001204"/>
            <a:ext cx="3271406" cy="68317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27" name="Title 26">
            <a:extLst>
              <a:ext uri="{FF2B5EF4-FFF2-40B4-BE49-F238E27FC236}">
                <a16:creationId xmlns:a16="http://schemas.microsoft.com/office/drawing/2014/main" id="{6C62549F-529F-487A-B198-B76EE321ABE0}"/>
              </a:ext>
            </a:extLst>
          </p:cNvPr>
          <p:cNvSpPr>
            <a:spLocks noGrp="1"/>
          </p:cNvSpPr>
          <p:nvPr>
            <p:ph type="title"/>
          </p:nvPr>
        </p:nvSpPr>
        <p:spPr>
          <a:xfrm>
            <a:off x="3590692" y="365125"/>
            <a:ext cx="7763107" cy="1325563"/>
          </a:xfrm>
        </p:spPr>
        <p:txBody>
          <a:bodyPr/>
          <a:lstStyle/>
          <a:p>
            <a:r>
              <a:rPr lang="en-US"/>
              <a:t>Click to edit Master title style</a:t>
            </a:r>
            <a:endParaRPr lang="en-AU"/>
          </a:p>
        </p:txBody>
      </p:sp>
      <p:sp>
        <p:nvSpPr>
          <p:cNvPr id="29" name="Content Placeholder 28">
            <a:extLst>
              <a:ext uri="{FF2B5EF4-FFF2-40B4-BE49-F238E27FC236}">
                <a16:creationId xmlns:a16="http://schemas.microsoft.com/office/drawing/2014/main" id="{40AC1750-C3C4-4A85-A396-7867D883DFFC}"/>
              </a:ext>
            </a:extLst>
          </p:cNvPr>
          <p:cNvSpPr>
            <a:spLocks noGrp="1"/>
          </p:cNvSpPr>
          <p:nvPr>
            <p:ph sz="quarter" idx="11" hasCustomPrompt="1"/>
          </p:nvPr>
        </p:nvSpPr>
        <p:spPr>
          <a:xfrm>
            <a:off x="536575" y="504825"/>
            <a:ext cx="2624138" cy="1185863"/>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a:lvl1pPr>
          </a:lstStyle>
          <a:p>
            <a:pPr lvl="0"/>
            <a:r>
              <a:rPr lang="en-AU" dirty="0"/>
              <a:t>Activity Title</a:t>
            </a:r>
          </a:p>
        </p:txBody>
      </p:sp>
      <p:sp>
        <p:nvSpPr>
          <p:cNvPr id="32" name="Text Placeholder 31">
            <a:extLst>
              <a:ext uri="{FF2B5EF4-FFF2-40B4-BE49-F238E27FC236}">
                <a16:creationId xmlns:a16="http://schemas.microsoft.com/office/drawing/2014/main" id="{10005FDA-4384-4C12-AB5C-DE1F97D2B276}"/>
              </a:ext>
            </a:extLst>
          </p:cNvPr>
          <p:cNvSpPr>
            <a:spLocks noGrp="1"/>
          </p:cNvSpPr>
          <p:nvPr>
            <p:ph type="body" sz="quarter" idx="12"/>
          </p:nvPr>
        </p:nvSpPr>
        <p:spPr>
          <a:xfrm>
            <a:off x="4460488" y="6000750"/>
            <a:ext cx="3267307" cy="684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3" name="Text Placeholder 31">
            <a:extLst>
              <a:ext uri="{FF2B5EF4-FFF2-40B4-BE49-F238E27FC236}">
                <a16:creationId xmlns:a16="http://schemas.microsoft.com/office/drawing/2014/main" id="{793CA473-5496-4836-A156-5BA0ACD3DAB8}"/>
              </a:ext>
            </a:extLst>
          </p:cNvPr>
          <p:cNvSpPr>
            <a:spLocks noGrp="1"/>
          </p:cNvSpPr>
          <p:nvPr>
            <p:ph type="body" sz="quarter" idx="13"/>
          </p:nvPr>
        </p:nvSpPr>
        <p:spPr>
          <a:xfrm>
            <a:off x="8297962" y="5975013"/>
            <a:ext cx="3267307" cy="684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0492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7DEBAA-3431-4404-9A68-56EB160CB9E4}"/>
              </a:ext>
            </a:extLst>
          </p:cNvPr>
          <p:cNvSpPr/>
          <p:nvPr/>
        </p:nvSpPr>
        <p:spPr>
          <a:xfrm>
            <a:off x="216816" y="4949072"/>
            <a:ext cx="11726945" cy="1781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Rounded Corners 21">
            <a:extLst>
              <a:ext uri="{FF2B5EF4-FFF2-40B4-BE49-F238E27FC236}">
                <a16:creationId xmlns:a16="http://schemas.microsoft.com/office/drawing/2014/main" id="{AB497B08-8847-4315-85D9-0C00F2E664FF}"/>
              </a:ext>
            </a:extLst>
          </p:cNvPr>
          <p:cNvSpPr/>
          <p:nvPr/>
        </p:nvSpPr>
        <p:spPr>
          <a:xfrm>
            <a:off x="474090" y="207897"/>
            <a:ext cx="11243820" cy="4894504"/>
          </a:xfrm>
          <a:prstGeom prst="roundRect">
            <a:avLst>
              <a:gd name="adj" fmla="val 88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53C77E74-4316-4376-88A2-B41177F5F6D2}"/>
              </a:ext>
            </a:extLst>
          </p:cNvPr>
          <p:cNvPicPr>
            <a:picLocks noChangeAspect="1"/>
          </p:cNvPicPr>
          <p:nvPr/>
        </p:nvPicPr>
        <p:blipFill rotWithShape="1">
          <a:blip r:embed="rId2"/>
          <a:srcRect l="20679" t="11297" r="21735" b="28481"/>
          <a:stretch/>
        </p:blipFill>
        <p:spPr>
          <a:xfrm>
            <a:off x="3987538" y="5130624"/>
            <a:ext cx="4110087" cy="530745"/>
          </a:xfrm>
          <a:prstGeom prst="rect">
            <a:avLst/>
          </a:prstGeom>
        </p:spPr>
      </p:pic>
      <p:sp>
        <p:nvSpPr>
          <p:cNvPr id="16" name="Content Placeholder 2">
            <a:extLst>
              <a:ext uri="{FF2B5EF4-FFF2-40B4-BE49-F238E27FC236}">
                <a16:creationId xmlns:a16="http://schemas.microsoft.com/office/drawing/2014/main" id="{B85D6EBB-52C1-432B-9372-C5BAEF54E605}"/>
              </a:ext>
            </a:extLst>
          </p:cNvPr>
          <p:cNvSpPr>
            <a:spLocks noGrp="1"/>
          </p:cNvSpPr>
          <p:nvPr>
            <p:ph idx="1"/>
          </p:nvPr>
        </p:nvSpPr>
        <p:spPr>
          <a:xfrm>
            <a:off x="838200" y="1998551"/>
            <a:ext cx="10515600" cy="2809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Rectangle: Rounded Corners 16">
            <a:extLst>
              <a:ext uri="{FF2B5EF4-FFF2-40B4-BE49-F238E27FC236}">
                <a16:creationId xmlns:a16="http://schemas.microsoft.com/office/drawing/2014/main" id="{756F66E9-A55E-4891-AAA1-6ECD457D8C25}"/>
              </a:ext>
            </a:extLst>
          </p:cNvPr>
          <p:cNvSpPr/>
          <p:nvPr/>
        </p:nvSpPr>
        <p:spPr>
          <a:xfrm>
            <a:off x="537330" y="5668800"/>
            <a:ext cx="3450208" cy="10746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Rounded Corners 17">
            <a:extLst>
              <a:ext uri="{FF2B5EF4-FFF2-40B4-BE49-F238E27FC236}">
                <a16:creationId xmlns:a16="http://schemas.microsoft.com/office/drawing/2014/main" id="{A43DDADA-563F-4973-83DC-DA94E7C9D37D}"/>
              </a:ext>
            </a:extLst>
          </p:cNvPr>
          <p:cNvSpPr/>
          <p:nvPr/>
        </p:nvSpPr>
        <p:spPr>
          <a:xfrm>
            <a:off x="4370896" y="5668800"/>
            <a:ext cx="3450208" cy="10746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Rounded Corners 18">
            <a:extLst>
              <a:ext uri="{FF2B5EF4-FFF2-40B4-BE49-F238E27FC236}">
                <a16:creationId xmlns:a16="http://schemas.microsoft.com/office/drawing/2014/main" id="{97C8C8AA-CB47-4178-A257-2A46634DAED9}"/>
              </a:ext>
            </a:extLst>
          </p:cNvPr>
          <p:cNvSpPr/>
          <p:nvPr/>
        </p:nvSpPr>
        <p:spPr>
          <a:xfrm>
            <a:off x="8204462" y="5668800"/>
            <a:ext cx="3450208" cy="10746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3" name="Picture 22">
            <a:extLst>
              <a:ext uri="{FF2B5EF4-FFF2-40B4-BE49-F238E27FC236}">
                <a16:creationId xmlns:a16="http://schemas.microsoft.com/office/drawing/2014/main" id="{B656DB0B-93DF-4110-A1F4-E315E9351CAD}"/>
              </a:ext>
            </a:extLst>
          </p:cNvPr>
          <p:cNvPicPr>
            <a:picLocks noChangeAspect="1"/>
          </p:cNvPicPr>
          <p:nvPr/>
        </p:nvPicPr>
        <p:blipFill>
          <a:blip r:embed="rId3"/>
          <a:stretch>
            <a:fillRect/>
          </a:stretch>
        </p:blipFill>
        <p:spPr>
          <a:xfrm>
            <a:off x="510390" y="5646478"/>
            <a:ext cx="8431499" cy="493819"/>
          </a:xfrm>
          <a:prstGeom prst="rect">
            <a:avLst/>
          </a:prstGeom>
        </p:spPr>
      </p:pic>
      <p:sp>
        <p:nvSpPr>
          <p:cNvPr id="24" name="Subtitle 2">
            <a:extLst>
              <a:ext uri="{FF2B5EF4-FFF2-40B4-BE49-F238E27FC236}">
                <a16:creationId xmlns:a16="http://schemas.microsoft.com/office/drawing/2014/main" id="{FEBCFCD0-55A7-41AF-A5B3-E31E67A0661B}"/>
              </a:ext>
            </a:extLst>
          </p:cNvPr>
          <p:cNvSpPr>
            <a:spLocks noGrp="1"/>
          </p:cNvSpPr>
          <p:nvPr>
            <p:ph type="subTitle" idx="10"/>
          </p:nvPr>
        </p:nvSpPr>
        <p:spPr>
          <a:xfrm>
            <a:off x="626731" y="6001204"/>
            <a:ext cx="3271406" cy="68317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25" name="Subtitle 2">
            <a:extLst>
              <a:ext uri="{FF2B5EF4-FFF2-40B4-BE49-F238E27FC236}">
                <a16:creationId xmlns:a16="http://schemas.microsoft.com/office/drawing/2014/main" id="{887DE643-8643-43F6-A794-0EE848045638}"/>
              </a:ext>
            </a:extLst>
          </p:cNvPr>
          <p:cNvSpPr txBox="1">
            <a:spLocks/>
          </p:cNvSpPr>
          <p:nvPr/>
        </p:nvSpPr>
        <p:spPr>
          <a:xfrm>
            <a:off x="4460297" y="6001204"/>
            <a:ext cx="3271406" cy="6831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 Master subtitle style</a:t>
            </a:r>
            <a:endParaRPr lang="en-AU" dirty="0"/>
          </a:p>
        </p:txBody>
      </p:sp>
      <p:sp>
        <p:nvSpPr>
          <p:cNvPr id="26" name="Subtitle 2">
            <a:extLst>
              <a:ext uri="{FF2B5EF4-FFF2-40B4-BE49-F238E27FC236}">
                <a16:creationId xmlns:a16="http://schemas.microsoft.com/office/drawing/2014/main" id="{D6320E6F-F20F-4D8A-98F6-689E7ACDFD7E}"/>
              </a:ext>
            </a:extLst>
          </p:cNvPr>
          <p:cNvSpPr txBox="1">
            <a:spLocks/>
          </p:cNvSpPr>
          <p:nvPr/>
        </p:nvSpPr>
        <p:spPr>
          <a:xfrm>
            <a:off x="8293863" y="6001204"/>
            <a:ext cx="3271406" cy="6831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Click to edit Master subtitle style</a:t>
            </a:r>
            <a:endParaRPr lang="en-AU"/>
          </a:p>
        </p:txBody>
      </p:sp>
      <p:sp>
        <p:nvSpPr>
          <p:cNvPr id="5" name="Title 4">
            <a:extLst>
              <a:ext uri="{FF2B5EF4-FFF2-40B4-BE49-F238E27FC236}">
                <a16:creationId xmlns:a16="http://schemas.microsoft.com/office/drawing/2014/main" id="{4CE4B937-D84F-447A-A4B2-6A181237E1B6}"/>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200727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FCF31B-6AEB-4715-BA81-A9CAFFCB0950}"/>
              </a:ext>
            </a:extLst>
          </p:cNvPr>
          <p:cNvSpPr>
            <a:spLocks noGrp="1"/>
          </p:cNvSpPr>
          <p:nvPr>
            <p:ph type="dt" sz="half" idx="10"/>
          </p:nvPr>
        </p:nvSpPr>
        <p:spPr>
          <a:xfrm>
            <a:off x="838200" y="6356350"/>
            <a:ext cx="2743200" cy="365125"/>
          </a:xfrm>
          <a:prstGeom prst="rect">
            <a:avLst/>
          </a:prstGeom>
        </p:spPr>
        <p:txBody>
          <a:bodyPr/>
          <a:lstStyle/>
          <a:p>
            <a:fld id="{20D91948-04FF-4853-B8CE-94134E439D0D}" type="datetimeFigureOut">
              <a:rPr lang="en-AU" smtClean="0"/>
              <a:t>7/06/2022</a:t>
            </a:fld>
            <a:endParaRPr lang="en-AU"/>
          </a:p>
        </p:txBody>
      </p:sp>
      <p:sp>
        <p:nvSpPr>
          <p:cNvPr id="3" name="Footer Placeholder 2">
            <a:extLst>
              <a:ext uri="{FF2B5EF4-FFF2-40B4-BE49-F238E27FC236}">
                <a16:creationId xmlns:a16="http://schemas.microsoft.com/office/drawing/2014/main" id="{B47DDA99-7BF0-4F92-BB41-309829A79F32}"/>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0278F1F3-D74E-40EE-95DC-538602C6446C}"/>
              </a:ext>
            </a:extLst>
          </p:cNvPr>
          <p:cNvSpPr>
            <a:spLocks noGrp="1"/>
          </p:cNvSpPr>
          <p:nvPr>
            <p:ph type="sldNum" sz="quarter" idx="12"/>
          </p:nvPr>
        </p:nvSpPr>
        <p:spPr>
          <a:xfrm>
            <a:off x="8610600" y="6356350"/>
            <a:ext cx="2743200" cy="365125"/>
          </a:xfrm>
          <a:prstGeom prst="rect">
            <a:avLst/>
          </a:prstGeom>
        </p:spPr>
        <p:txBody>
          <a:bodyPr/>
          <a:lstStyle/>
          <a:p>
            <a:fld id="{4C40CA14-389A-4685-AB22-BF0F50B919A3}" type="slidenum">
              <a:rPr lang="en-AU" smtClean="0"/>
              <a:t>‹#›</a:t>
            </a:fld>
            <a:endParaRPr lang="en-AU"/>
          </a:p>
        </p:txBody>
      </p:sp>
      <p:grpSp>
        <p:nvGrpSpPr>
          <p:cNvPr id="15" name="Google Shape;1157;p48">
            <a:extLst>
              <a:ext uri="{FF2B5EF4-FFF2-40B4-BE49-F238E27FC236}">
                <a16:creationId xmlns:a16="http://schemas.microsoft.com/office/drawing/2014/main" id="{33D32BF7-F608-41DB-8E7A-060501EF4CEB}"/>
              </a:ext>
            </a:extLst>
          </p:cNvPr>
          <p:cNvGrpSpPr/>
          <p:nvPr/>
        </p:nvGrpSpPr>
        <p:grpSpPr>
          <a:xfrm>
            <a:off x="359097" y="277901"/>
            <a:ext cx="3027750" cy="1554000"/>
            <a:chOff x="5179975" y="849938"/>
            <a:chExt cx="3027750" cy="1554000"/>
          </a:xfrm>
        </p:grpSpPr>
        <p:sp>
          <p:nvSpPr>
            <p:cNvPr id="16" name="Google Shape;1158;p48">
              <a:extLst>
                <a:ext uri="{FF2B5EF4-FFF2-40B4-BE49-F238E27FC236}">
                  <a16:creationId xmlns:a16="http://schemas.microsoft.com/office/drawing/2014/main" id="{DE2CEE5E-0E5F-43DB-B9CF-DC445B19C0E5}"/>
                </a:ext>
              </a:extLst>
            </p:cNvPr>
            <p:cNvSpPr/>
            <p:nvPr/>
          </p:nvSpPr>
          <p:spPr>
            <a:xfrm>
              <a:off x="5179975" y="849938"/>
              <a:ext cx="3027600" cy="1554000"/>
            </a:xfrm>
            <a:prstGeom prst="snip1Rect">
              <a:avLst>
                <a:gd name="adj" fmla="val 15014"/>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59;p48">
              <a:extLst>
                <a:ext uri="{FF2B5EF4-FFF2-40B4-BE49-F238E27FC236}">
                  <a16:creationId xmlns:a16="http://schemas.microsoft.com/office/drawing/2014/main" id="{5484D5AA-2238-4280-B0A2-D301D7C6F8F9}"/>
                </a:ext>
              </a:extLst>
            </p:cNvPr>
            <p:cNvSpPr/>
            <p:nvPr/>
          </p:nvSpPr>
          <p:spPr>
            <a:xfrm>
              <a:off x="7981525" y="849950"/>
              <a:ext cx="226200" cy="226200"/>
            </a:xfrm>
            <a:prstGeom prst="rtTriangle">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160;p48">
            <a:extLst>
              <a:ext uri="{FF2B5EF4-FFF2-40B4-BE49-F238E27FC236}">
                <a16:creationId xmlns:a16="http://schemas.microsoft.com/office/drawing/2014/main" id="{072EEBF3-4FD9-4DC4-AB1C-C52460ADB235}"/>
              </a:ext>
            </a:extLst>
          </p:cNvPr>
          <p:cNvSpPr/>
          <p:nvPr/>
        </p:nvSpPr>
        <p:spPr>
          <a:xfrm>
            <a:off x="744397" y="111251"/>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chemeClr val="accent2">
              <a:alpha val="80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Content Placeholder 2">
            <a:extLst>
              <a:ext uri="{FF2B5EF4-FFF2-40B4-BE49-F238E27FC236}">
                <a16:creationId xmlns:a16="http://schemas.microsoft.com/office/drawing/2014/main" id="{0128EEDD-BA1E-493B-AAB1-23897780D833}"/>
              </a:ext>
            </a:extLst>
          </p:cNvPr>
          <p:cNvSpPr>
            <a:spLocks noGrp="1"/>
          </p:cNvSpPr>
          <p:nvPr>
            <p:ph idx="1"/>
          </p:nvPr>
        </p:nvSpPr>
        <p:spPr>
          <a:xfrm>
            <a:off x="838200" y="1919113"/>
            <a:ext cx="10515600" cy="4257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2530BC65-EE10-4AA2-9D84-C91AFC585B50}"/>
              </a:ext>
            </a:extLst>
          </p:cNvPr>
          <p:cNvSpPr>
            <a:spLocks noGrp="1"/>
          </p:cNvSpPr>
          <p:nvPr>
            <p:ph type="title"/>
          </p:nvPr>
        </p:nvSpPr>
        <p:spPr>
          <a:xfrm>
            <a:off x="3581400" y="365125"/>
            <a:ext cx="7772400" cy="1325563"/>
          </a:xfrm>
        </p:spPr>
        <p:txBody>
          <a:bodyPr/>
          <a:lstStyle/>
          <a:p>
            <a:r>
              <a:rPr lang="en-US"/>
              <a:t>Click to edit Master title style</a:t>
            </a:r>
            <a:endParaRPr lang="en-AU"/>
          </a:p>
        </p:txBody>
      </p:sp>
      <p:sp>
        <p:nvSpPr>
          <p:cNvPr id="8" name="Content Placeholder 7">
            <a:extLst>
              <a:ext uri="{FF2B5EF4-FFF2-40B4-BE49-F238E27FC236}">
                <a16:creationId xmlns:a16="http://schemas.microsoft.com/office/drawing/2014/main" id="{6C3AC3A5-84EB-4D19-98D0-63FF62734642}"/>
              </a:ext>
            </a:extLst>
          </p:cNvPr>
          <p:cNvSpPr>
            <a:spLocks noGrp="1"/>
          </p:cNvSpPr>
          <p:nvPr>
            <p:ph sz="quarter" idx="13" hasCustomPrompt="1"/>
          </p:nvPr>
        </p:nvSpPr>
        <p:spPr>
          <a:xfrm>
            <a:off x="546177" y="504825"/>
            <a:ext cx="2636838" cy="1185863"/>
          </a:xfrm>
        </p:spPr>
        <p:txBody>
          <a:bodyPr>
            <a:noAutofit/>
          </a:bodyPr>
          <a:lstStyle>
            <a:lvl1pPr marL="0" indent="0" algn="ctr">
              <a:buNone/>
              <a:defRPr sz="4400"/>
            </a:lvl1pPr>
          </a:lstStyle>
          <a:p>
            <a:pPr lvl="0"/>
            <a:r>
              <a:rPr lang="en-AU" dirty="0"/>
              <a:t>Activity Title</a:t>
            </a:r>
          </a:p>
        </p:txBody>
      </p:sp>
    </p:spTree>
    <p:extLst>
      <p:ext uri="{BB962C8B-B14F-4D97-AF65-F5344CB8AC3E}">
        <p14:creationId xmlns:p14="http://schemas.microsoft.com/office/powerpoint/2010/main" val="3233033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C99B-D2CF-4076-AA30-51A2076B35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1AB1ED8-6264-4FF3-B0CF-60B770A473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1F581C9-2DCA-466B-AADF-DDA38B824E38}"/>
              </a:ext>
            </a:extLst>
          </p:cNvPr>
          <p:cNvSpPr>
            <a:spLocks noGrp="1"/>
          </p:cNvSpPr>
          <p:nvPr>
            <p:ph type="dt" sz="half" idx="10"/>
          </p:nvPr>
        </p:nvSpPr>
        <p:spPr>
          <a:xfrm>
            <a:off x="838200" y="6356350"/>
            <a:ext cx="2743200" cy="365125"/>
          </a:xfrm>
          <a:prstGeom prst="rect">
            <a:avLst/>
          </a:prstGeom>
        </p:spPr>
        <p:txBody>
          <a:bodyPr/>
          <a:lstStyle/>
          <a:p>
            <a:fld id="{20D91948-04FF-4853-B8CE-94134E439D0D}" type="datetimeFigureOut">
              <a:rPr lang="en-AU" smtClean="0"/>
              <a:t>7/06/2022</a:t>
            </a:fld>
            <a:endParaRPr lang="en-AU"/>
          </a:p>
        </p:txBody>
      </p:sp>
      <p:sp>
        <p:nvSpPr>
          <p:cNvPr id="5" name="Footer Placeholder 4">
            <a:extLst>
              <a:ext uri="{FF2B5EF4-FFF2-40B4-BE49-F238E27FC236}">
                <a16:creationId xmlns:a16="http://schemas.microsoft.com/office/drawing/2014/main" id="{CF5F1C06-D0CD-4CCB-ADCE-7321941129D5}"/>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6" name="Slide Number Placeholder 5">
            <a:extLst>
              <a:ext uri="{FF2B5EF4-FFF2-40B4-BE49-F238E27FC236}">
                <a16:creationId xmlns:a16="http://schemas.microsoft.com/office/drawing/2014/main" id="{4D6A58E0-AA20-48E7-8C7F-7088FD218ACA}"/>
              </a:ext>
            </a:extLst>
          </p:cNvPr>
          <p:cNvSpPr>
            <a:spLocks noGrp="1"/>
          </p:cNvSpPr>
          <p:nvPr>
            <p:ph type="sldNum" sz="quarter" idx="12"/>
          </p:nvPr>
        </p:nvSpPr>
        <p:spPr>
          <a:xfrm>
            <a:off x="8610600" y="6356350"/>
            <a:ext cx="2743200" cy="365125"/>
          </a:xfrm>
          <a:prstGeom prst="rect">
            <a:avLst/>
          </a:prstGeom>
        </p:spPr>
        <p:txBody>
          <a:bodyPr/>
          <a:lstStyle/>
          <a:p>
            <a:fld id="{4C40CA14-389A-4685-AB22-BF0F50B919A3}" type="slidenum">
              <a:rPr lang="en-AU" smtClean="0"/>
              <a:t>‹#›</a:t>
            </a:fld>
            <a:endParaRPr lang="en-AU"/>
          </a:p>
        </p:txBody>
      </p:sp>
    </p:spTree>
    <p:extLst>
      <p:ext uri="{BB962C8B-B14F-4D97-AF65-F5344CB8AC3E}">
        <p14:creationId xmlns:p14="http://schemas.microsoft.com/office/powerpoint/2010/main" val="780172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4500-9240-45F2-B8DA-9846D2B5A54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56A90F9-5929-4134-A844-A11FD3568D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267324D-1537-4092-994D-7A38BBBBA550}"/>
              </a:ext>
            </a:extLst>
          </p:cNvPr>
          <p:cNvSpPr>
            <a:spLocks noGrp="1"/>
          </p:cNvSpPr>
          <p:nvPr>
            <p:ph type="dt" sz="half" idx="10"/>
          </p:nvPr>
        </p:nvSpPr>
        <p:spPr>
          <a:xfrm>
            <a:off x="838200" y="6356350"/>
            <a:ext cx="2743200" cy="365125"/>
          </a:xfrm>
          <a:prstGeom prst="rect">
            <a:avLst/>
          </a:prstGeom>
        </p:spPr>
        <p:txBody>
          <a:bodyPr/>
          <a:lstStyle/>
          <a:p>
            <a:fld id="{D22D7AD3-0A0D-46C8-AB25-139553491131}" type="datetimeFigureOut">
              <a:rPr lang="en-AU" smtClean="0"/>
              <a:t>7/06/2022</a:t>
            </a:fld>
            <a:endParaRPr lang="en-AU"/>
          </a:p>
        </p:txBody>
      </p:sp>
      <p:sp>
        <p:nvSpPr>
          <p:cNvPr id="5" name="Footer Placeholder 4">
            <a:extLst>
              <a:ext uri="{FF2B5EF4-FFF2-40B4-BE49-F238E27FC236}">
                <a16:creationId xmlns:a16="http://schemas.microsoft.com/office/drawing/2014/main" id="{E0C64CE0-551F-4D58-A348-8F0AABEDE443}"/>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3482DC68-A813-40BA-933A-74B42599C7CB}"/>
              </a:ext>
            </a:extLst>
          </p:cNvPr>
          <p:cNvSpPr>
            <a:spLocks noGrp="1"/>
          </p:cNvSpPr>
          <p:nvPr>
            <p:ph type="sldNum" sz="quarter" idx="12"/>
          </p:nvPr>
        </p:nvSpPr>
        <p:spPr>
          <a:xfrm>
            <a:off x="8610600" y="6356350"/>
            <a:ext cx="2743200" cy="365125"/>
          </a:xfrm>
          <a:prstGeom prst="rect">
            <a:avLst/>
          </a:prstGeom>
        </p:spPr>
        <p:txBody>
          <a:bodyPr/>
          <a:lstStyle/>
          <a:p>
            <a:fld id="{4B66B9BC-5B23-4EC1-93F9-B963FE62DD4D}" type="slidenum">
              <a:rPr lang="en-AU" smtClean="0"/>
              <a:t>‹#›</a:t>
            </a:fld>
            <a:endParaRPr lang="en-AU"/>
          </a:p>
        </p:txBody>
      </p:sp>
    </p:spTree>
    <p:extLst>
      <p:ext uri="{BB962C8B-B14F-4D97-AF65-F5344CB8AC3E}">
        <p14:creationId xmlns:p14="http://schemas.microsoft.com/office/powerpoint/2010/main" val="3349629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86F48-8FC1-4103-B23B-E8D3485CF55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A49A64D-0F4C-4F96-AD8C-F1C3E450BD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881C316-F1EA-4068-A941-78FAE14B41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B5DBB1A-9369-4F4F-8A74-6CAA978DE6B1}"/>
              </a:ext>
            </a:extLst>
          </p:cNvPr>
          <p:cNvSpPr>
            <a:spLocks noGrp="1"/>
          </p:cNvSpPr>
          <p:nvPr>
            <p:ph type="dt" sz="half" idx="10"/>
          </p:nvPr>
        </p:nvSpPr>
        <p:spPr>
          <a:xfrm>
            <a:off x="838200" y="6356350"/>
            <a:ext cx="2743200" cy="365125"/>
          </a:xfrm>
          <a:prstGeom prst="rect">
            <a:avLst/>
          </a:prstGeom>
        </p:spPr>
        <p:txBody>
          <a:bodyPr/>
          <a:lstStyle/>
          <a:p>
            <a:fld id="{20D91948-04FF-4853-B8CE-94134E439D0D}" type="datetimeFigureOut">
              <a:rPr lang="en-AU" smtClean="0"/>
              <a:t>7/06/2022</a:t>
            </a:fld>
            <a:endParaRPr lang="en-AU"/>
          </a:p>
        </p:txBody>
      </p:sp>
      <p:sp>
        <p:nvSpPr>
          <p:cNvPr id="6" name="Footer Placeholder 5">
            <a:extLst>
              <a:ext uri="{FF2B5EF4-FFF2-40B4-BE49-F238E27FC236}">
                <a16:creationId xmlns:a16="http://schemas.microsoft.com/office/drawing/2014/main" id="{67D6ACF5-E268-4F58-A55B-637292036B0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DB3DC9B7-138C-4A0F-B5B9-642AE52474AB}"/>
              </a:ext>
            </a:extLst>
          </p:cNvPr>
          <p:cNvSpPr>
            <a:spLocks noGrp="1"/>
          </p:cNvSpPr>
          <p:nvPr>
            <p:ph type="sldNum" sz="quarter" idx="12"/>
          </p:nvPr>
        </p:nvSpPr>
        <p:spPr>
          <a:xfrm>
            <a:off x="8610600" y="6356350"/>
            <a:ext cx="2743200" cy="365125"/>
          </a:xfrm>
          <a:prstGeom prst="rect">
            <a:avLst/>
          </a:prstGeom>
        </p:spPr>
        <p:txBody>
          <a:bodyPr/>
          <a:lstStyle/>
          <a:p>
            <a:fld id="{4C40CA14-389A-4685-AB22-BF0F50B919A3}" type="slidenum">
              <a:rPr lang="en-AU" smtClean="0"/>
              <a:t>‹#›</a:t>
            </a:fld>
            <a:endParaRPr lang="en-AU"/>
          </a:p>
        </p:txBody>
      </p:sp>
    </p:spTree>
    <p:extLst>
      <p:ext uri="{BB962C8B-B14F-4D97-AF65-F5344CB8AC3E}">
        <p14:creationId xmlns:p14="http://schemas.microsoft.com/office/powerpoint/2010/main" val="3728608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2338-002C-4EE0-ACF6-7288A587D28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4199FD0-9D61-4DAB-8169-2755D442E289}"/>
              </a:ext>
            </a:extLst>
          </p:cNvPr>
          <p:cNvSpPr>
            <a:spLocks noGrp="1"/>
          </p:cNvSpPr>
          <p:nvPr>
            <p:ph type="dt" sz="half" idx="10"/>
          </p:nvPr>
        </p:nvSpPr>
        <p:spPr>
          <a:xfrm>
            <a:off x="838200" y="6356350"/>
            <a:ext cx="2743200" cy="365125"/>
          </a:xfrm>
          <a:prstGeom prst="rect">
            <a:avLst/>
          </a:prstGeom>
        </p:spPr>
        <p:txBody>
          <a:bodyPr/>
          <a:lstStyle/>
          <a:p>
            <a:fld id="{20D91948-04FF-4853-B8CE-94134E439D0D}" type="datetimeFigureOut">
              <a:rPr lang="en-AU" smtClean="0"/>
              <a:t>7/06/2022</a:t>
            </a:fld>
            <a:endParaRPr lang="en-AU"/>
          </a:p>
        </p:txBody>
      </p:sp>
      <p:sp>
        <p:nvSpPr>
          <p:cNvPr id="4" name="Footer Placeholder 3">
            <a:extLst>
              <a:ext uri="{FF2B5EF4-FFF2-40B4-BE49-F238E27FC236}">
                <a16:creationId xmlns:a16="http://schemas.microsoft.com/office/drawing/2014/main" id="{76B7D920-8C9C-4281-A4F6-17CB06317F82}"/>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a:extLst>
              <a:ext uri="{FF2B5EF4-FFF2-40B4-BE49-F238E27FC236}">
                <a16:creationId xmlns:a16="http://schemas.microsoft.com/office/drawing/2014/main" id="{D67BB76F-781F-46F4-B879-5C861A668D06}"/>
              </a:ext>
            </a:extLst>
          </p:cNvPr>
          <p:cNvSpPr>
            <a:spLocks noGrp="1"/>
          </p:cNvSpPr>
          <p:nvPr>
            <p:ph type="sldNum" sz="quarter" idx="12"/>
          </p:nvPr>
        </p:nvSpPr>
        <p:spPr>
          <a:xfrm>
            <a:off x="8610600" y="6356350"/>
            <a:ext cx="2743200" cy="365125"/>
          </a:xfrm>
          <a:prstGeom prst="rect">
            <a:avLst/>
          </a:prstGeom>
        </p:spPr>
        <p:txBody>
          <a:bodyPr/>
          <a:lstStyle/>
          <a:p>
            <a:fld id="{4C40CA14-389A-4685-AB22-BF0F50B919A3}" type="slidenum">
              <a:rPr lang="en-AU" smtClean="0"/>
              <a:t>‹#›</a:t>
            </a:fld>
            <a:endParaRPr lang="en-AU"/>
          </a:p>
        </p:txBody>
      </p:sp>
    </p:spTree>
    <p:extLst>
      <p:ext uri="{BB962C8B-B14F-4D97-AF65-F5344CB8AC3E}">
        <p14:creationId xmlns:p14="http://schemas.microsoft.com/office/powerpoint/2010/main" val="425075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grpSp>
        <p:nvGrpSpPr>
          <p:cNvPr id="381" name="Google Shape;381;p6"/>
          <p:cNvGrpSpPr/>
          <p:nvPr/>
        </p:nvGrpSpPr>
        <p:grpSpPr>
          <a:xfrm>
            <a:off x="-30671" y="-1"/>
            <a:ext cx="12236753" cy="6857853"/>
            <a:chOff x="-23004" y="-1"/>
            <a:chExt cx="9177565" cy="5143390"/>
          </a:xfrm>
        </p:grpSpPr>
        <p:sp>
          <p:nvSpPr>
            <p:cNvPr id="382" name="Google Shape;382;p6"/>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3" name="Google Shape;383;p6"/>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4" name="Google Shape;384;p6"/>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5" name="Google Shape;385;p6"/>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6" name="Google Shape;386;p6"/>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7" name="Google Shape;387;p6"/>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 name="Google Shape;388;p6"/>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 name="Google Shape;389;p6"/>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 name="Google Shape;390;p6"/>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 name="Google Shape;391;p6"/>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 name="Google Shape;392;p6"/>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 name="Google Shape;393;p6"/>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 name="Google Shape;394;p6"/>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 name="Google Shape;395;p6"/>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 name="Google Shape;396;p6"/>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 name="Google Shape;397;p6"/>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 name="Google Shape;398;p6"/>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 name="Google Shape;399;p6"/>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0" name="Google Shape;400;p6"/>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1" name="Google Shape;401;p6"/>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2" name="Google Shape;402;p6"/>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3" name="Google Shape;403;p6"/>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4" name="Google Shape;404;p6"/>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5" name="Google Shape;405;p6"/>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6" name="Google Shape;406;p6"/>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7" name="Google Shape;407;p6"/>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8" name="Google Shape;408;p6"/>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9" name="Google Shape;409;p6"/>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0" name="Google Shape;410;p6"/>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1" name="Google Shape;411;p6"/>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2" name="Google Shape;412;p6"/>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3" name="Google Shape;413;p6"/>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4" name="Google Shape;414;p6"/>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5" name="Google Shape;415;p6"/>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6" name="Google Shape;416;p6"/>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7" name="Google Shape;417;p6"/>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8" name="Google Shape;418;p6"/>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9" name="Google Shape;419;p6"/>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0" name="Google Shape;420;p6"/>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1" name="Google Shape;421;p6"/>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2" name="Google Shape;422;p6"/>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3" name="Google Shape;423;p6"/>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4" name="Google Shape;424;p6"/>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5" name="Google Shape;425;p6"/>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6" name="Google Shape;426;p6"/>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7" name="Google Shape;427;p6"/>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8" name="Google Shape;428;p6"/>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9" name="Google Shape;429;p6"/>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0" name="Google Shape;430;p6"/>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1" name="Google Shape;431;p6"/>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2" name="Google Shape;432;p6"/>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3" name="Google Shape;433;p6"/>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4" name="Google Shape;434;p6"/>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5" name="Google Shape;435;p6"/>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6" name="Google Shape;436;p6"/>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7" name="Google Shape;437;p6"/>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8" name="Google Shape;438;p6"/>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9" name="Google Shape;439;p6"/>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40" name="Google Shape;440;p6"/>
          <p:cNvSpPr/>
          <p:nvPr/>
        </p:nvSpPr>
        <p:spPr>
          <a:xfrm>
            <a:off x="800800" y="1352000"/>
            <a:ext cx="10590400" cy="499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1" name="Google Shape;441;p6"/>
          <p:cNvSpPr/>
          <p:nvPr/>
        </p:nvSpPr>
        <p:spPr>
          <a:xfrm rot="8987260" flipH="1">
            <a:off x="4028283" y="1030379"/>
            <a:ext cx="927304" cy="799424"/>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442" name="Google Shape;442;p6"/>
          <p:cNvGrpSpPr/>
          <p:nvPr/>
        </p:nvGrpSpPr>
        <p:grpSpPr>
          <a:xfrm rot="-6079203">
            <a:off x="10842012" y="1679459"/>
            <a:ext cx="459025" cy="784643"/>
            <a:chOff x="478350" y="474400"/>
            <a:chExt cx="344250" cy="588450"/>
          </a:xfrm>
        </p:grpSpPr>
        <p:sp>
          <p:nvSpPr>
            <p:cNvPr id="443" name="Google Shape;443;p6"/>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4" name="Google Shape;444;p6"/>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45" name="Google Shape;445;p6"/>
          <p:cNvSpPr/>
          <p:nvPr/>
        </p:nvSpPr>
        <p:spPr>
          <a:xfrm>
            <a:off x="9743069" y="756433"/>
            <a:ext cx="1788617" cy="1347332"/>
          </a:xfrm>
          <a:custGeom>
            <a:avLst/>
            <a:gdLst/>
            <a:ahLst/>
            <a:cxnLst/>
            <a:rect l="l" t="t" r="r" b="b"/>
            <a:pathLst>
              <a:path w="13789" h="10387" extrusionOk="0">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446" name="Google Shape;446;p6"/>
          <p:cNvGrpSpPr/>
          <p:nvPr/>
        </p:nvGrpSpPr>
        <p:grpSpPr>
          <a:xfrm>
            <a:off x="800800" y="692400"/>
            <a:ext cx="10590400" cy="659600"/>
            <a:chOff x="600600" y="519300"/>
            <a:chExt cx="7942800" cy="494700"/>
          </a:xfrm>
        </p:grpSpPr>
        <p:sp>
          <p:nvSpPr>
            <p:cNvPr id="447" name="Google Shape;447;p6"/>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448" name="Google Shape;448;p6"/>
            <p:cNvGrpSpPr/>
            <p:nvPr/>
          </p:nvGrpSpPr>
          <p:grpSpPr>
            <a:xfrm>
              <a:off x="7542569" y="681111"/>
              <a:ext cx="789243" cy="171052"/>
              <a:chOff x="733775" y="310686"/>
              <a:chExt cx="789243" cy="171052"/>
            </a:xfrm>
          </p:grpSpPr>
          <p:sp>
            <p:nvSpPr>
              <p:cNvPr id="449" name="Google Shape;449;p6"/>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450" name="Google Shape;450;p6"/>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451" name="Google Shape;451;p6"/>
              <p:cNvGrpSpPr/>
              <p:nvPr/>
            </p:nvGrpSpPr>
            <p:grpSpPr>
              <a:xfrm>
                <a:off x="1015525" y="313175"/>
                <a:ext cx="184510" cy="164017"/>
                <a:chOff x="7228702" y="774508"/>
                <a:chExt cx="285046" cy="253347"/>
              </a:xfrm>
            </p:grpSpPr>
            <p:grpSp>
              <p:nvGrpSpPr>
                <p:cNvPr id="452" name="Google Shape;452;p6"/>
                <p:cNvGrpSpPr/>
                <p:nvPr/>
              </p:nvGrpSpPr>
              <p:grpSpPr>
                <a:xfrm>
                  <a:off x="7313001" y="774508"/>
                  <a:ext cx="200747" cy="228523"/>
                  <a:chOff x="7313001" y="774508"/>
                  <a:chExt cx="200747" cy="228523"/>
                </a:xfrm>
              </p:grpSpPr>
              <p:sp>
                <p:nvSpPr>
                  <p:cNvPr id="453" name="Google Shape;453;p6"/>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454" name="Google Shape;454;p6"/>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455" name="Google Shape;455;p6"/>
                <p:cNvGrpSpPr/>
                <p:nvPr/>
              </p:nvGrpSpPr>
              <p:grpSpPr>
                <a:xfrm>
                  <a:off x="7228702" y="809455"/>
                  <a:ext cx="200757" cy="218400"/>
                  <a:chOff x="7269477" y="781280"/>
                  <a:chExt cx="200757" cy="218400"/>
                </a:xfrm>
              </p:grpSpPr>
              <p:sp>
                <p:nvSpPr>
                  <p:cNvPr id="456" name="Google Shape;456;p6"/>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457" name="Google Shape;457;p6"/>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458" name="Google Shape;458;p6"/>
            <p:cNvGrpSpPr/>
            <p:nvPr/>
          </p:nvGrpSpPr>
          <p:grpSpPr>
            <a:xfrm>
              <a:off x="812189" y="664537"/>
              <a:ext cx="800559" cy="204209"/>
              <a:chOff x="747420" y="664537"/>
              <a:chExt cx="800559" cy="204209"/>
            </a:xfrm>
          </p:grpSpPr>
          <p:grpSp>
            <p:nvGrpSpPr>
              <p:cNvPr id="459" name="Google Shape;459;p6"/>
              <p:cNvGrpSpPr/>
              <p:nvPr/>
            </p:nvGrpSpPr>
            <p:grpSpPr>
              <a:xfrm>
                <a:off x="1339984" y="664537"/>
                <a:ext cx="207995" cy="204209"/>
                <a:chOff x="1541700" y="658850"/>
                <a:chExt cx="253838" cy="249218"/>
              </a:xfrm>
            </p:grpSpPr>
            <p:sp>
              <p:nvSpPr>
                <p:cNvPr id="460" name="Google Shape;460;p6"/>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1" name="Google Shape;461;p6"/>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62" name="Google Shape;462;p6"/>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463" name="Google Shape;463;p6"/>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grpSp>
        <p:nvGrpSpPr>
          <p:cNvPr id="464" name="Google Shape;464;p6"/>
          <p:cNvGrpSpPr/>
          <p:nvPr/>
        </p:nvGrpSpPr>
        <p:grpSpPr>
          <a:xfrm>
            <a:off x="6190150" y="5598503"/>
            <a:ext cx="1499012" cy="763603"/>
            <a:chOff x="2094425" y="748900"/>
            <a:chExt cx="887900" cy="452300"/>
          </a:xfrm>
        </p:grpSpPr>
        <p:sp>
          <p:nvSpPr>
            <p:cNvPr id="465" name="Google Shape;465;p6"/>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6" name="Google Shape;466;p6"/>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7" name="Google Shape;467;p6"/>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8" name="Google Shape;468;p6"/>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69" name="Google Shape;469;p6"/>
          <p:cNvSpPr/>
          <p:nvPr/>
        </p:nvSpPr>
        <p:spPr>
          <a:xfrm>
            <a:off x="960000" y="5531367"/>
            <a:ext cx="859461" cy="691703"/>
          </a:xfrm>
          <a:custGeom>
            <a:avLst/>
            <a:gdLst/>
            <a:ahLst/>
            <a:cxnLst/>
            <a:rect l="l" t="t" r="r" b="b"/>
            <a:pathLst>
              <a:path w="23956" h="19280" extrusionOk="0">
                <a:moveTo>
                  <a:pt x="14843" y="0"/>
                </a:moveTo>
                <a:lnTo>
                  <a:pt x="10546" y="7402"/>
                </a:lnTo>
                <a:lnTo>
                  <a:pt x="4119" y="995"/>
                </a:lnTo>
                <a:lnTo>
                  <a:pt x="8795" y="7402"/>
                </a:lnTo>
                <a:lnTo>
                  <a:pt x="1" y="7163"/>
                </a:lnTo>
                <a:lnTo>
                  <a:pt x="7999" y="9551"/>
                </a:lnTo>
                <a:lnTo>
                  <a:pt x="637" y="14942"/>
                </a:lnTo>
                <a:lnTo>
                  <a:pt x="8854" y="12356"/>
                </a:lnTo>
                <a:lnTo>
                  <a:pt x="8854" y="12356"/>
                </a:lnTo>
                <a:cubicBezTo>
                  <a:pt x="8854" y="12356"/>
                  <a:pt x="8158" y="19240"/>
                  <a:pt x="8417" y="19280"/>
                </a:cubicBezTo>
                <a:cubicBezTo>
                  <a:pt x="8417" y="19280"/>
                  <a:pt x="8418" y="19280"/>
                  <a:pt x="8418" y="19280"/>
                </a:cubicBezTo>
                <a:cubicBezTo>
                  <a:pt x="8702" y="19280"/>
                  <a:pt x="11063" y="12436"/>
                  <a:pt x="11063" y="12436"/>
                </a:cubicBezTo>
                <a:lnTo>
                  <a:pt x="19220" y="17867"/>
                </a:lnTo>
                <a:lnTo>
                  <a:pt x="19220" y="17867"/>
                </a:lnTo>
                <a:lnTo>
                  <a:pt x="13252" y="10824"/>
                </a:lnTo>
                <a:lnTo>
                  <a:pt x="23956" y="10864"/>
                </a:lnTo>
                <a:lnTo>
                  <a:pt x="13351" y="8337"/>
                </a:lnTo>
                <a:lnTo>
                  <a:pt x="14843"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0" name="Google Shape;470;p6"/>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1" name="Google Shape;471;p6"/>
          <p:cNvSpPr txBox="1">
            <a:spLocks noGrp="1"/>
          </p:cNvSpPr>
          <p:nvPr>
            <p:ph type="title"/>
          </p:nvPr>
        </p:nvSpPr>
        <p:spPr>
          <a:xfrm>
            <a:off x="960000" y="593367"/>
            <a:ext cx="10272000" cy="763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4769987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FCF31B-6AEB-4715-BA81-A9CAFFCB0950}"/>
              </a:ext>
            </a:extLst>
          </p:cNvPr>
          <p:cNvSpPr>
            <a:spLocks noGrp="1"/>
          </p:cNvSpPr>
          <p:nvPr>
            <p:ph type="dt" sz="half" idx="10"/>
          </p:nvPr>
        </p:nvSpPr>
        <p:spPr>
          <a:xfrm>
            <a:off x="838200" y="6356350"/>
            <a:ext cx="2743200" cy="365125"/>
          </a:xfrm>
          <a:prstGeom prst="rect">
            <a:avLst/>
          </a:prstGeom>
        </p:spPr>
        <p:txBody>
          <a:bodyPr/>
          <a:lstStyle/>
          <a:p>
            <a:fld id="{20D91948-04FF-4853-B8CE-94134E439D0D}" type="datetimeFigureOut">
              <a:rPr lang="en-AU" smtClean="0"/>
              <a:t>7/06/2022</a:t>
            </a:fld>
            <a:endParaRPr lang="en-AU"/>
          </a:p>
        </p:txBody>
      </p:sp>
      <p:sp>
        <p:nvSpPr>
          <p:cNvPr id="3" name="Footer Placeholder 2">
            <a:extLst>
              <a:ext uri="{FF2B5EF4-FFF2-40B4-BE49-F238E27FC236}">
                <a16:creationId xmlns:a16="http://schemas.microsoft.com/office/drawing/2014/main" id="{B47DDA99-7BF0-4F92-BB41-309829A79F32}"/>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0278F1F3-D74E-40EE-95DC-538602C6446C}"/>
              </a:ext>
            </a:extLst>
          </p:cNvPr>
          <p:cNvSpPr>
            <a:spLocks noGrp="1"/>
          </p:cNvSpPr>
          <p:nvPr>
            <p:ph type="sldNum" sz="quarter" idx="12"/>
          </p:nvPr>
        </p:nvSpPr>
        <p:spPr>
          <a:xfrm>
            <a:off x="8610600" y="6356350"/>
            <a:ext cx="2743200" cy="365125"/>
          </a:xfrm>
          <a:prstGeom prst="rect">
            <a:avLst/>
          </a:prstGeom>
        </p:spPr>
        <p:txBody>
          <a:bodyPr/>
          <a:lstStyle/>
          <a:p>
            <a:fld id="{4C40CA14-389A-4685-AB22-BF0F50B919A3}" type="slidenum">
              <a:rPr lang="en-AU" smtClean="0"/>
              <a:t>‹#›</a:t>
            </a:fld>
            <a:endParaRPr lang="en-AU"/>
          </a:p>
        </p:txBody>
      </p:sp>
    </p:spTree>
    <p:extLst>
      <p:ext uri="{BB962C8B-B14F-4D97-AF65-F5344CB8AC3E}">
        <p14:creationId xmlns:p14="http://schemas.microsoft.com/office/powerpoint/2010/main" val="3531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72"/>
        <p:cNvGrpSpPr/>
        <p:nvPr/>
      </p:nvGrpSpPr>
      <p:grpSpPr>
        <a:xfrm>
          <a:off x="0" y="0"/>
          <a:ext cx="0" cy="0"/>
          <a:chOff x="0" y="0"/>
          <a:chExt cx="0" cy="0"/>
        </a:xfrm>
      </p:grpSpPr>
      <p:grpSp>
        <p:nvGrpSpPr>
          <p:cNvPr id="473" name="Google Shape;473;p7"/>
          <p:cNvGrpSpPr/>
          <p:nvPr/>
        </p:nvGrpSpPr>
        <p:grpSpPr>
          <a:xfrm>
            <a:off x="-30671" y="-1"/>
            <a:ext cx="12236753" cy="6857853"/>
            <a:chOff x="-23004" y="-1"/>
            <a:chExt cx="9177565" cy="5143390"/>
          </a:xfrm>
        </p:grpSpPr>
        <p:sp>
          <p:nvSpPr>
            <p:cNvPr id="474" name="Google Shape;474;p7"/>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5" name="Google Shape;475;p7"/>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6" name="Google Shape;476;p7"/>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7" name="Google Shape;477;p7"/>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8" name="Google Shape;478;p7"/>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9" name="Google Shape;479;p7"/>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0" name="Google Shape;480;p7"/>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1" name="Google Shape;481;p7"/>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2" name="Google Shape;482;p7"/>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3" name="Google Shape;483;p7"/>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4" name="Google Shape;484;p7"/>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5" name="Google Shape;485;p7"/>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6" name="Google Shape;486;p7"/>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7" name="Google Shape;487;p7"/>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8" name="Google Shape;488;p7"/>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9" name="Google Shape;489;p7"/>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0" name="Google Shape;490;p7"/>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1" name="Google Shape;491;p7"/>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2" name="Google Shape;492;p7"/>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3" name="Google Shape;493;p7"/>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4" name="Google Shape;494;p7"/>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5" name="Google Shape;495;p7"/>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6" name="Google Shape;496;p7"/>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7" name="Google Shape;497;p7"/>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8" name="Google Shape;498;p7"/>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9" name="Google Shape;499;p7"/>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0" name="Google Shape;500;p7"/>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1" name="Google Shape;501;p7"/>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2" name="Google Shape;502;p7"/>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3" name="Google Shape;503;p7"/>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4" name="Google Shape;504;p7"/>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5" name="Google Shape;505;p7"/>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6" name="Google Shape;506;p7"/>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7" name="Google Shape;507;p7"/>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8" name="Google Shape;508;p7"/>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9" name="Google Shape;509;p7"/>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0" name="Google Shape;510;p7"/>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1" name="Google Shape;511;p7"/>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2" name="Google Shape;512;p7"/>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3" name="Google Shape;513;p7"/>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4" name="Google Shape;514;p7"/>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5" name="Google Shape;515;p7"/>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6" name="Google Shape;516;p7"/>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7" name="Google Shape;517;p7"/>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8" name="Google Shape;518;p7"/>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9" name="Google Shape;519;p7"/>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0" name="Google Shape;520;p7"/>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1" name="Google Shape;521;p7"/>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2" name="Google Shape;522;p7"/>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3" name="Google Shape;523;p7"/>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4" name="Google Shape;524;p7"/>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5" name="Google Shape;525;p7"/>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6" name="Google Shape;526;p7"/>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7" name="Google Shape;527;p7"/>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8" name="Google Shape;528;p7"/>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9" name="Google Shape;529;p7"/>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0" name="Google Shape;530;p7"/>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1" name="Google Shape;531;p7"/>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32" name="Google Shape;532;p7"/>
          <p:cNvSpPr/>
          <p:nvPr/>
        </p:nvSpPr>
        <p:spPr>
          <a:xfrm>
            <a:off x="800800" y="1352000"/>
            <a:ext cx="10590400" cy="499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33" name="Google Shape;533;p7"/>
          <p:cNvSpPr/>
          <p:nvPr/>
        </p:nvSpPr>
        <p:spPr>
          <a:xfrm rot="-168325">
            <a:off x="706718" y="976079"/>
            <a:ext cx="2326143" cy="1752240"/>
          </a:xfrm>
          <a:custGeom>
            <a:avLst/>
            <a:gdLst/>
            <a:ahLst/>
            <a:cxnLst/>
            <a:rect l="l" t="t" r="r" b="b"/>
            <a:pathLst>
              <a:path w="13789" h="10387" extrusionOk="0">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34" name="Google Shape;534;p7"/>
          <p:cNvSpPr/>
          <p:nvPr/>
        </p:nvSpPr>
        <p:spPr>
          <a:xfrm>
            <a:off x="7181600" y="2994532"/>
            <a:ext cx="4289789" cy="3355733"/>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535" name="Google Shape;535;p7"/>
          <p:cNvGrpSpPr/>
          <p:nvPr/>
        </p:nvGrpSpPr>
        <p:grpSpPr>
          <a:xfrm>
            <a:off x="6299847" y="1352013"/>
            <a:ext cx="881739" cy="1507216"/>
            <a:chOff x="478350" y="474400"/>
            <a:chExt cx="344250" cy="588450"/>
          </a:xfrm>
        </p:grpSpPr>
        <p:sp>
          <p:nvSpPr>
            <p:cNvPr id="536" name="Google Shape;536;p7"/>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7" name="Google Shape;537;p7"/>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38" name="Google Shape;538;p7"/>
          <p:cNvGrpSpPr/>
          <p:nvPr/>
        </p:nvGrpSpPr>
        <p:grpSpPr>
          <a:xfrm>
            <a:off x="800800" y="692400"/>
            <a:ext cx="10590400" cy="659600"/>
            <a:chOff x="600600" y="519300"/>
            <a:chExt cx="7942800" cy="494700"/>
          </a:xfrm>
        </p:grpSpPr>
        <p:sp>
          <p:nvSpPr>
            <p:cNvPr id="539" name="Google Shape;539;p7"/>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540" name="Google Shape;540;p7"/>
            <p:cNvGrpSpPr/>
            <p:nvPr/>
          </p:nvGrpSpPr>
          <p:grpSpPr>
            <a:xfrm>
              <a:off x="7542569" y="681111"/>
              <a:ext cx="789243" cy="171052"/>
              <a:chOff x="733775" y="310686"/>
              <a:chExt cx="789243" cy="171052"/>
            </a:xfrm>
          </p:grpSpPr>
          <p:sp>
            <p:nvSpPr>
              <p:cNvPr id="541" name="Google Shape;541;p7"/>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542" name="Google Shape;542;p7"/>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543" name="Google Shape;543;p7"/>
              <p:cNvGrpSpPr/>
              <p:nvPr/>
            </p:nvGrpSpPr>
            <p:grpSpPr>
              <a:xfrm>
                <a:off x="1015525" y="313175"/>
                <a:ext cx="184510" cy="164017"/>
                <a:chOff x="7228702" y="774508"/>
                <a:chExt cx="285046" cy="253347"/>
              </a:xfrm>
            </p:grpSpPr>
            <p:grpSp>
              <p:nvGrpSpPr>
                <p:cNvPr id="544" name="Google Shape;544;p7"/>
                <p:cNvGrpSpPr/>
                <p:nvPr/>
              </p:nvGrpSpPr>
              <p:grpSpPr>
                <a:xfrm>
                  <a:off x="7313001" y="774508"/>
                  <a:ext cx="200747" cy="228523"/>
                  <a:chOff x="7313001" y="774508"/>
                  <a:chExt cx="200747" cy="228523"/>
                </a:xfrm>
              </p:grpSpPr>
              <p:sp>
                <p:nvSpPr>
                  <p:cNvPr id="545" name="Google Shape;545;p7"/>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546" name="Google Shape;546;p7"/>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47" name="Google Shape;547;p7"/>
                <p:cNvGrpSpPr/>
                <p:nvPr/>
              </p:nvGrpSpPr>
              <p:grpSpPr>
                <a:xfrm>
                  <a:off x="7228702" y="809455"/>
                  <a:ext cx="200757" cy="218400"/>
                  <a:chOff x="7269477" y="781280"/>
                  <a:chExt cx="200757" cy="218400"/>
                </a:xfrm>
              </p:grpSpPr>
              <p:sp>
                <p:nvSpPr>
                  <p:cNvPr id="548" name="Google Shape;548;p7"/>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549" name="Google Shape;549;p7"/>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550" name="Google Shape;550;p7"/>
            <p:cNvGrpSpPr/>
            <p:nvPr/>
          </p:nvGrpSpPr>
          <p:grpSpPr>
            <a:xfrm>
              <a:off x="812189" y="664537"/>
              <a:ext cx="800559" cy="204209"/>
              <a:chOff x="747420" y="664537"/>
              <a:chExt cx="800559" cy="204209"/>
            </a:xfrm>
          </p:grpSpPr>
          <p:grpSp>
            <p:nvGrpSpPr>
              <p:cNvPr id="551" name="Google Shape;551;p7"/>
              <p:cNvGrpSpPr/>
              <p:nvPr/>
            </p:nvGrpSpPr>
            <p:grpSpPr>
              <a:xfrm>
                <a:off x="1339984" y="664537"/>
                <a:ext cx="207995" cy="204209"/>
                <a:chOff x="1541700" y="658850"/>
                <a:chExt cx="253838" cy="249218"/>
              </a:xfrm>
            </p:grpSpPr>
            <p:sp>
              <p:nvSpPr>
                <p:cNvPr id="552" name="Google Shape;552;p7"/>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3" name="Google Shape;553;p7"/>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54" name="Google Shape;554;p7"/>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555" name="Google Shape;555;p7"/>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sp>
        <p:nvSpPr>
          <p:cNvPr id="556" name="Google Shape;556;p7"/>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7" name="Google Shape;557;p7"/>
          <p:cNvSpPr txBox="1">
            <a:spLocks noGrp="1"/>
          </p:cNvSpPr>
          <p:nvPr>
            <p:ph type="title"/>
          </p:nvPr>
        </p:nvSpPr>
        <p:spPr>
          <a:xfrm>
            <a:off x="1477067" y="1894533"/>
            <a:ext cx="4618800" cy="19220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l">
              <a:spcBef>
                <a:spcPts val="0"/>
              </a:spcBef>
              <a:spcAft>
                <a:spcPts val="0"/>
              </a:spcAft>
              <a:buSzPts val="3000"/>
              <a:buNone/>
              <a:defRPr>
                <a:solidFill>
                  <a:schemeClr val="accent3"/>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558" name="Google Shape;558;p7"/>
          <p:cNvSpPr txBox="1">
            <a:spLocks noGrp="1"/>
          </p:cNvSpPr>
          <p:nvPr>
            <p:ph type="subTitle" idx="1"/>
          </p:nvPr>
        </p:nvSpPr>
        <p:spPr>
          <a:xfrm>
            <a:off x="1477067" y="4300267"/>
            <a:ext cx="4618800" cy="1507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4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en-US"/>
              <a:t>Click to edit Master subtitle style</a:t>
            </a:r>
            <a:endParaRPr/>
          </a:p>
        </p:txBody>
      </p:sp>
    </p:spTree>
    <p:extLst>
      <p:ext uri="{BB962C8B-B14F-4D97-AF65-F5344CB8AC3E}">
        <p14:creationId xmlns:p14="http://schemas.microsoft.com/office/powerpoint/2010/main" val="1420961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0"/>
        <p:cNvGrpSpPr/>
        <p:nvPr/>
      </p:nvGrpSpPr>
      <p:grpSpPr>
        <a:xfrm>
          <a:off x="0" y="0"/>
          <a:ext cx="0" cy="0"/>
          <a:chOff x="0" y="0"/>
          <a:chExt cx="0" cy="0"/>
        </a:xfrm>
      </p:grpSpPr>
      <p:grpSp>
        <p:nvGrpSpPr>
          <p:cNvPr id="651" name="Google Shape;651;p9"/>
          <p:cNvGrpSpPr/>
          <p:nvPr/>
        </p:nvGrpSpPr>
        <p:grpSpPr>
          <a:xfrm>
            <a:off x="-30671" y="-1"/>
            <a:ext cx="12236753" cy="6857853"/>
            <a:chOff x="-23004" y="-1"/>
            <a:chExt cx="9177565" cy="5143390"/>
          </a:xfrm>
        </p:grpSpPr>
        <p:sp>
          <p:nvSpPr>
            <p:cNvPr id="652" name="Google Shape;652;p9"/>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 name="Google Shape;653;p9"/>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 name="Google Shape;654;p9"/>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 name="Google Shape;655;p9"/>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 name="Google Shape;656;p9"/>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 name="Google Shape;657;p9"/>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 name="Google Shape;658;p9"/>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 name="Google Shape;659;p9"/>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 name="Google Shape;660;p9"/>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 name="Google Shape;661;p9"/>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 name="Google Shape;662;p9"/>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 name="Google Shape;663;p9"/>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 name="Google Shape;664;p9"/>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 name="Google Shape;665;p9"/>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 name="Google Shape;666;p9"/>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 name="Google Shape;667;p9"/>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 name="Google Shape;668;p9"/>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9" name="Google Shape;669;p9"/>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0" name="Google Shape;670;p9"/>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1" name="Google Shape;671;p9"/>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2" name="Google Shape;672;p9"/>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3" name="Google Shape;673;p9"/>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4" name="Google Shape;674;p9"/>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5" name="Google Shape;675;p9"/>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6" name="Google Shape;676;p9"/>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7" name="Google Shape;677;p9"/>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8" name="Google Shape;678;p9"/>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9" name="Google Shape;679;p9"/>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0" name="Google Shape;680;p9"/>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1" name="Google Shape;681;p9"/>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2" name="Google Shape;682;p9"/>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3" name="Google Shape;683;p9"/>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4" name="Google Shape;684;p9"/>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5" name="Google Shape;685;p9"/>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6" name="Google Shape;686;p9"/>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7" name="Google Shape;687;p9"/>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8" name="Google Shape;688;p9"/>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9" name="Google Shape;689;p9"/>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0" name="Google Shape;690;p9"/>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1" name="Google Shape;691;p9"/>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2" name="Google Shape;692;p9"/>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3" name="Google Shape;693;p9"/>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4" name="Google Shape;694;p9"/>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5" name="Google Shape;695;p9"/>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6" name="Google Shape;696;p9"/>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7" name="Google Shape;697;p9"/>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8" name="Google Shape;698;p9"/>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9" name="Google Shape;699;p9"/>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0" name="Google Shape;700;p9"/>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1" name="Google Shape;701;p9"/>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2" name="Google Shape;702;p9"/>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3" name="Google Shape;703;p9"/>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4" name="Google Shape;704;p9"/>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5" name="Google Shape;705;p9"/>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6" name="Google Shape;706;p9"/>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7" name="Google Shape;707;p9"/>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8" name="Google Shape;708;p9"/>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9" name="Google Shape;709;p9"/>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10" name="Google Shape;710;p9"/>
          <p:cNvSpPr/>
          <p:nvPr/>
        </p:nvSpPr>
        <p:spPr>
          <a:xfrm>
            <a:off x="1261567" y="1424900"/>
            <a:ext cx="9669200" cy="4536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11" name="Google Shape;711;p9"/>
          <p:cNvSpPr/>
          <p:nvPr/>
        </p:nvSpPr>
        <p:spPr>
          <a:xfrm rot="1888520">
            <a:off x="1075999" y="1077447"/>
            <a:ext cx="2512647" cy="1892741"/>
          </a:xfrm>
          <a:custGeom>
            <a:avLst/>
            <a:gdLst/>
            <a:ahLst/>
            <a:cxnLst/>
            <a:rect l="l" t="t" r="r" b="b"/>
            <a:pathLst>
              <a:path w="13789" h="10387" extrusionOk="0">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712" name="Google Shape;712;p9"/>
          <p:cNvGrpSpPr/>
          <p:nvPr/>
        </p:nvGrpSpPr>
        <p:grpSpPr>
          <a:xfrm>
            <a:off x="1261400" y="896217"/>
            <a:ext cx="9669200" cy="556000"/>
            <a:chOff x="946050" y="672163"/>
            <a:chExt cx="7251900" cy="417000"/>
          </a:xfrm>
        </p:grpSpPr>
        <p:sp>
          <p:nvSpPr>
            <p:cNvPr id="713" name="Google Shape;713;p9"/>
            <p:cNvSpPr/>
            <p:nvPr/>
          </p:nvSpPr>
          <p:spPr>
            <a:xfrm>
              <a:off x="946050" y="672163"/>
              <a:ext cx="7251900" cy="4170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714" name="Google Shape;714;p9"/>
            <p:cNvGrpSpPr/>
            <p:nvPr/>
          </p:nvGrpSpPr>
          <p:grpSpPr>
            <a:xfrm>
              <a:off x="7209519" y="794061"/>
              <a:ext cx="789243" cy="171052"/>
              <a:chOff x="733775" y="310686"/>
              <a:chExt cx="789243" cy="171052"/>
            </a:xfrm>
          </p:grpSpPr>
          <p:sp>
            <p:nvSpPr>
              <p:cNvPr id="715" name="Google Shape;715;p9"/>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716" name="Google Shape;716;p9"/>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717" name="Google Shape;717;p9"/>
              <p:cNvGrpSpPr/>
              <p:nvPr/>
            </p:nvGrpSpPr>
            <p:grpSpPr>
              <a:xfrm>
                <a:off x="1015525" y="313175"/>
                <a:ext cx="184510" cy="164017"/>
                <a:chOff x="7228702" y="774508"/>
                <a:chExt cx="285046" cy="253347"/>
              </a:xfrm>
            </p:grpSpPr>
            <p:grpSp>
              <p:nvGrpSpPr>
                <p:cNvPr id="718" name="Google Shape;718;p9"/>
                <p:cNvGrpSpPr/>
                <p:nvPr/>
              </p:nvGrpSpPr>
              <p:grpSpPr>
                <a:xfrm>
                  <a:off x="7313001" y="774508"/>
                  <a:ext cx="200747" cy="228523"/>
                  <a:chOff x="7313001" y="774508"/>
                  <a:chExt cx="200747" cy="228523"/>
                </a:xfrm>
              </p:grpSpPr>
              <p:sp>
                <p:nvSpPr>
                  <p:cNvPr id="719" name="Google Shape;719;p9"/>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720" name="Google Shape;720;p9"/>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21" name="Google Shape;721;p9"/>
                <p:cNvGrpSpPr/>
                <p:nvPr/>
              </p:nvGrpSpPr>
              <p:grpSpPr>
                <a:xfrm>
                  <a:off x="7228702" y="809455"/>
                  <a:ext cx="200757" cy="218400"/>
                  <a:chOff x="7269477" y="781280"/>
                  <a:chExt cx="200757" cy="218400"/>
                </a:xfrm>
              </p:grpSpPr>
              <p:sp>
                <p:nvSpPr>
                  <p:cNvPr id="722" name="Google Shape;722;p9"/>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723" name="Google Shape;723;p9"/>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724" name="Google Shape;724;p9"/>
            <p:cNvGrpSpPr/>
            <p:nvPr/>
          </p:nvGrpSpPr>
          <p:grpSpPr>
            <a:xfrm>
              <a:off x="1145239" y="777487"/>
              <a:ext cx="800559" cy="204209"/>
              <a:chOff x="747420" y="664537"/>
              <a:chExt cx="800559" cy="204209"/>
            </a:xfrm>
          </p:grpSpPr>
          <p:grpSp>
            <p:nvGrpSpPr>
              <p:cNvPr id="725" name="Google Shape;725;p9"/>
              <p:cNvGrpSpPr/>
              <p:nvPr/>
            </p:nvGrpSpPr>
            <p:grpSpPr>
              <a:xfrm>
                <a:off x="1339984" y="664537"/>
                <a:ext cx="207995" cy="204209"/>
                <a:chOff x="1541700" y="658850"/>
                <a:chExt cx="253838" cy="249218"/>
              </a:xfrm>
            </p:grpSpPr>
            <p:sp>
              <p:nvSpPr>
                <p:cNvPr id="726" name="Google Shape;726;p9"/>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7" name="Google Shape;727;p9"/>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28" name="Google Shape;728;p9"/>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729" name="Google Shape;729;p9"/>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sp>
        <p:nvSpPr>
          <p:cNvPr id="730" name="Google Shape;730;p9"/>
          <p:cNvSpPr/>
          <p:nvPr/>
        </p:nvSpPr>
        <p:spPr>
          <a:xfrm rot="7854059" flipH="1">
            <a:off x="8547443" y="4194436"/>
            <a:ext cx="2522215" cy="1848341"/>
          </a:xfrm>
          <a:custGeom>
            <a:avLst/>
            <a:gdLst/>
            <a:ahLst/>
            <a:cxnLst/>
            <a:rect l="l" t="t" r="r" b="b"/>
            <a:pathLst>
              <a:path w="71687" h="52534" extrusionOk="0">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1" name="Google Shape;731;p9"/>
          <p:cNvSpPr/>
          <p:nvPr/>
        </p:nvSpPr>
        <p:spPr>
          <a:xfrm rot="-1540137">
            <a:off x="684123" y="2196862"/>
            <a:ext cx="1978808" cy="2464292"/>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2" name="Google Shape;732;p9"/>
          <p:cNvSpPr/>
          <p:nvPr/>
        </p:nvSpPr>
        <p:spPr>
          <a:xfrm>
            <a:off x="9759067" y="1424901"/>
            <a:ext cx="1171691" cy="1010108"/>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733" name="Google Shape;733;p9"/>
          <p:cNvGrpSpPr/>
          <p:nvPr/>
        </p:nvGrpSpPr>
        <p:grpSpPr>
          <a:xfrm rot="-5400000">
            <a:off x="9617555" y="4277846"/>
            <a:ext cx="1740047" cy="886388"/>
            <a:chOff x="2094425" y="748900"/>
            <a:chExt cx="887900" cy="452300"/>
          </a:xfrm>
        </p:grpSpPr>
        <p:sp>
          <p:nvSpPr>
            <p:cNvPr id="734" name="Google Shape;734;p9"/>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5" name="Google Shape;735;p9"/>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6" name="Google Shape;736;p9"/>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7" name="Google Shape;737;p9"/>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38" name="Google Shape;738;p9"/>
          <p:cNvSpPr/>
          <p:nvPr/>
        </p:nvSpPr>
        <p:spPr>
          <a:xfrm rot="-1472198">
            <a:off x="1355739" y="2629991"/>
            <a:ext cx="1369252" cy="1597997"/>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9" name="Google Shape;739;p9"/>
          <p:cNvSpPr/>
          <p:nvPr/>
        </p:nvSpPr>
        <p:spPr>
          <a:xfrm>
            <a:off x="1261400" y="1452235"/>
            <a:ext cx="9669200" cy="45092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40" name="Google Shape;740;p9"/>
          <p:cNvSpPr txBox="1">
            <a:spLocks noGrp="1"/>
          </p:cNvSpPr>
          <p:nvPr>
            <p:ph type="title"/>
          </p:nvPr>
        </p:nvSpPr>
        <p:spPr>
          <a:xfrm>
            <a:off x="3373400" y="2345300"/>
            <a:ext cx="5445200" cy="11224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rtl="0">
              <a:spcBef>
                <a:spcPts val="0"/>
              </a:spcBef>
              <a:spcAft>
                <a:spcPts val="0"/>
              </a:spcAft>
              <a:buSzPts val="4500"/>
              <a:buNone/>
              <a:defRPr sz="9600">
                <a:solidFill>
                  <a:schemeClr val="accent3"/>
                </a:solidFill>
              </a:defRPr>
            </a:lvl1pPr>
            <a:lvl2pPr lvl="1" algn="r" rtl="0">
              <a:spcBef>
                <a:spcPts val="0"/>
              </a:spcBef>
              <a:spcAft>
                <a:spcPts val="0"/>
              </a:spcAft>
              <a:buSzPts val="4500"/>
              <a:buNone/>
              <a:defRPr sz="6000"/>
            </a:lvl2pPr>
            <a:lvl3pPr lvl="2" algn="r" rtl="0">
              <a:spcBef>
                <a:spcPts val="0"/>
              </a:spcBef>
              <a:spcAft>
                <a:spcPts val="0"/>
              </a:spcAft>
              <a:buSzPts val="4500"/>
              <a:buNone/>
              <a:defRPr sz="6000"/>
            </a:lvl3pPr>
            <a:lvl4pPr lvl="3" algn="r" rtl="0">
              <a:spcBef>
                <a:spcPts val="0"/>
              </a:spcBef>
              <a:spcAft>
                <a:spcPts val="0"/>
              </a:spcAft>
              <a:buSzPts val="4500"/>
              <a:buNone/>
              <a:defRPr sz="6000"/>
            </a:lvl4pPr>
            <a:lvl5pPr lvl="4" algn="r" rtl="0">
              <a:spcBef>
                <a:spcPts val="0"/>
              </a:spcBef>
              <a:spcAft>
                <a:spcPts val="0"/>
              </a:spcAft>
              <a:buSzPts val="4500"/>
              <a:buNone/>
              <a:defRPr sz="6000"/>
            </a:lvl5pPr>
            <a:lvl6pPr lvl="5" algn="r" rtl="0">
              <a:spcBef>
                <a:spcPts val="0"/>
              </a:spcBef>
              <a:spcAft>
                <a:spcPts val="0"/>
              </a:spcAft>
              <a:buSzPts val="4500"/>
              <a:buNone/>
              <a:defRPr sz="6000"/>
            </a:lvl6pPr>
            <a:lvl7pPr lvl="6" algn="r" rtl="0">
              <a:spcBef>
                <a:spcPts val="0"/>
              </a:spcBef>
              <a:spcAft>
                <a:spcPts val="0"/>
              </a:spcAft>
              <a:buSzPts val="4500"/>
              <a:buNone/>
              <a:defRPr sz="6000"/>
            </a:lvl7pPr>
            <a:lvl8pPr lvl="7" algn="r" rtl="0">
              <a:spcBef>
                <a:spcPts val="0"/>
              </a:spcBef>
              <a:spcAft>
                <a:spcPts val="0"/>
              </a:spcAft>
              <a:buSzPts val="4500"/>
              <a:buNone/>
              <a:defRPr sz="6000"/>
            </a:lvl8pPr>
            <a:lvl9pPr lvl="8" algn="r" rtl="0">
              <a:spcBef>
                <a:spcPts val="0"/>
              </a:spcBef>
              <a:spcAft>
                <a:spcPts val="0"/>
              </a:spcAft>
              <a:buSzPts val="4500"/>
              <a:buNone/>
              <a:defRPr sz="6000"/>
            </a:lvl9pPr>
          </a:lstStyle>
          <a:p>
            <a:r>
              <a:rPr lang="en-US"/>
              <a:t>Click to edit Master title style</a:t>
            </a:r>
            <a:endParaRPr/>
          </a:p>
        </p:txBody>
      </p:sp>
      <p:sp>
        <p:nvSpPr>
          <p:cNvPr id="741" name="Google Shape;741;p9"/>
          <p:cNvSpPr txBox="1">
            <a:spLocks noGrp="1"/>
          </p:cNvSpPr>
          <p:nvPr>
            <p:ph type="subTitle" idx="1"/>
          </p:nvPr>
        </p:nvSpPr>
        <p:spPr>
          <a:xfrm>
            <a:off x="3373400" y="3467700"/>
            <a:ext cx="5445200" cy="1573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240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r>
              <a:rPr lang="en-US"/>
              <a:t>Click to edit Master subtitle style</a:t>
            </a:r>
            <a:endParaRPr/>
          </a:p>
        </p:txBody>
      </p:sp>
    </p:spTree>
    <p:extLst>
      <p:ext uri="{BB962C8B-B14F-4D97-AF65-F5344CB8AC3E}">
        <p14:creationId xmlns:p14="http://schemas.microsoft.com/office/powerpoint/2010/main" val="156971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42"/>
        <p:cNvGrpSpPr/>
        <p:nvPr/>
      </p:nvGrpSpPr>
      <p:grpSpPr>
        <a:xfrm>
          <a:off x="0" y="0"/>
          <a:ext cx="0" cy="0"/>
          <a:chOff x="0" y="0"/>
          <a:chExt cx="0" cy="0"/>
        </a:xfrm>
      </p:grpSpPr>
      <p:grpSp>
        <p:nvGrpSpPr>
          <p:cNvPr id="743" name="Google Shape;743;p10"/>
          <p:cNvGrpSpPr/>
          <p:nvPr/>
        </p:nvGrpSpPr>
        <p:grpSpPr>
          <a:xfrm>
            <a:off x="-46300" y="-133"/>
            <a:ext cx="12268800" cy="6870541"/>
            <a:chOff x="-34725" y="-100"/>
            <a:chExt cx="9201600" cy="5152906"/>
          </a:xfrm>
        </p:grpSpPr>
        <p:sp>
          <p:nvSpPr>
            <p:cNvPr id="744" name="Google Shape;744;p10"/>
            <p:cNvSpPr/>
            <p:nvPr/>
          </p:nvSpPr>
          <p:spPr>
            <a:xfrm>
              <a:off x="-22925" y="4762500"/>
              <a:ext cx="9177900" cy="390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5" name="Google Shape;745;p10"/>
            <p:cNvSpPr/>
            <p:nvPr/>
          </p:nvSpPr>
          <p:spPr>
            <a:xfrm>
              <a:off x="-22925" y="0"/>
              <a:ext cx="9177900" cy="51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6" name="Google Shape;746;p10"/>
            <p:cNvSpPr/>
            <p:nvPr/>
          </p:nvSpPr>
          <p:spPr>
            <a:xfrm>
              <a:off x="8555475" y="0"/>
              <a:ext cx="611400" cy="5152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7" name="Google Shape;747;p10"/>
            <p:cNvSpPr/>
            <p:nvPr/>
          </p:nvSpPr>
          <p:spPr>
            <a:xfrm>
              <a:off x="-34725" y="-100"/>
              <a:ext cx="635400" cy="5152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8" name="Google Shape;748;p10"/>
            <p:cNvSpPr/>
            <p:nvPr/>
          </p:nvSpPr>
          <p:spPr>
            <a:xfrm>
              <a:off x="8543401" y="849875"/>
              <a:ext cx="61145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9" name="Google Shape;749;p10"/>
            <p:cNvSpPr/>
            <p:nvPr/>
          </p:nvSpPr>
          <p:spPr>
            <a:xfrm>
              <a:off x="8543401" y="1197797"/>
              <a:ext cx="61145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0" name="Google Shape;750;p10"/>
            <p:cNvSpPr/>
            <p:nvPr/>
          </p:nvSpPr>
          <p:spPr>
            <a:xfrm>
              <a:off x="8543401" y="1554493"/>
              <a:ext cx="61145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1" name="Google Shape;751;p10"/>
            <p:cNvSpPr/>
            <p:nvPr/>
          </p:nvSpPr>
          <p:spPr>
            <a:xfrm>
              <a:off x="8543401" y="1880582"/>
              <a:ext cx="61145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2" name="Google Shape;752;p10"/>
            <p:cNvSpPr/>
            <p:nvPr/>
          </p:nvSpPr>
          <p:spPr>
            <a:xfrm>
              <a:off x="8543401" y="2228505"/>
              <a:ext cx="61145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3" name="Google Shape;753;p10"/>
            <p:cNvSpPr/>
            <p:nvPr/>
          </p:nvSpPr>
          <p:spPr>
            <a:xfrm>
              <a:off x="8543401" y="2576360"/>
              <a:ext cx="61145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4" name="Google Shape;754;p10"/>
            <p:cNvSpPr/>
            <p:nvPr/>
          </p:nvSpPr>
          <p:spPr>
            <a:xfrm>
              <a:off x="8543401" y="2902449"/>
              <a:ext cx="61145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5" name="Google Shape;755;p10"/>
            <p:cNvSpPr/>
            <p:nvPr/>
          </p:nvSpPr>
          <p:spPr>
            <a:xfrm>
              <a:off x="8543401" y="3250037"/>
              <a:ext cx="61145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6" name="Google Shape;756;p10"/>
            <p:cNvSpPr/>
            <p:nvPr/>
          </p:nvSpPr>
          <p:spPr>
            <a:xfrm>
              <a:off x="8543401" y="3597959"/>
              <a:ext cx="61145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7" name="Google Shape;757;p10"/>
            <p:cNvSpPr/>
            <p:nvPr/>
          </p:nvSpPr>
          <p:spPr>
            <a:xfrm>
              <a:off x="8543401" y="3924048"/>
              <a:ext cx="61145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8" name="Google Shape;758;p10"/>
            <p:cNvSpPr/>
            <p:nvPr/>
          </p:nvSpPr>
          <p:spPr>
            <a:xfrm>
              <a:off x="8543401" y="4271636"/>
              <a:ext cx="61145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9" name="Google Shape;759;p10"/>
            <p:cNvSpPr/>
            <p:nvPr/>
          </p:nvSpPr>
          <p:spPr>
            <a:xfrm>
              <a:off x="8543401" y="4619558"/>
              <a:ext cx="61145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0" name="Google Shape;760;p10"/>
            <p:cNvSpPr/>
            <p:nvPr/>
          </p:nvSpPr>
          <p:spPr>
            <a:xfrm>
              <a:off x="650675" y="4762504"/>
              <a:ext cx="67" cy="390302"/>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1" name="Google Shape;761;p10"/>
            <p:cNvSpPr/>
            <p:nvPr/>
          </p:nvSpPr>
          <p:spPr>
            <a:xfrm>
              <a:off x="998598" y="4762504"/>
              <a:ext cx="67" cy="390302"/>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2" name="Google Shape;762;p10"/>
            <p:cNvSpPr/>
            <p:nvPr/>
          </p:nvSpPr>
          <p:spPr>
            <a:xfrm>
              <a:off x="1346520" y="4762504"/>
              <a:ext cx="67" cy="390302"/>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3" name="Google Shape;763;p10"/>
            <p:cNvSpPr/>
            <p:nvPr/>
          </p:nvSpPr>
          <p:spPr>
            <a:xfrm>
              <a:off x="1672275" y="4762504"/>
              <a:ext cx="67" cy="390302"/>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4" name="Google Shape;764;p10"/>
            <p:cNvSpPr/>
            <p:nvPr/>
          </p:nvSpPr>
          <p:spPr>
            <a:xfrm>
              <a:off x="2020198" y="4762504"/>
              <a:ext cx="67" cy="390302"/>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5" name="Google Shape;765;p10"/>
            <p:cNvSpPr/>
            <p:nvPr/>
          </p:nvSpPr>
          <p:spPr>
            <a:xfrm>
              <a:off x="2368120" y="4762504"/>
              <a:ext cx="67" cy="390302"/>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6" name="Google Shape;766;p10"/>
            <p:cNvSpPr/>
            <p:nvPr/>
          </p:nvSpPr>
          <p:spPr>
            <a:xfrm>
              <a:off x="2694143" y="4762504"/>
              <a:ext cx="67" cy="390302"/>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7" name="Google Shape;767;p10"/>
            <p:cNvSpPr/>
            <p:nvPr/>
          </p:nvSpPr>
          <p:spPr>
            <a:xfrm>
              <a:off x="3041731" y="4762504"/>
              <a:ext cx="67" cy="390302"/>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8" name="Google Shape;768;p10"/>
            <p:cNvSpPr/>
            <p:nvPr/>
          </p:nvSpPr>
          <p:spPr>
            <a:xfrm>
              <a:off x="3389653" y="4762504"/>
              <a:ext cx="67" cy="390302"/>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9" name="Google Shape;769;p10"/>
            <p:cNvSpPr/>
            <p:nvPr/>
          </p:nvSpPr>
          <p:spPr>
            <a:xfrm>
              <a:off x="3715743" y="4762504"/>
              <a:ext cx="67" cy="390302"/>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0" name="Google Shape;770;p10"/>
            <p:cNvSpPr/>
            <p:nvPr/>
          </p:nvSpPr>
          <p:spPr>
            <a:xfrm>
              <a:off x="4063331" y="4762504"/>
              <a:ext cx="67" cy="390302"/>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1" name="Google Shape;771;p10"/>
            <p:cNvSpPr/>
            <p:nvPr/>
          </p:nvSpPr>
          <p:spPr>
            <a:xfrm>
              <a:off x="4411253" y="4762504"/>
              <a:ext cx="67" cy="390302"/>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2" name="Google Shape;772;p10"/>
            <p:cNvSpPr/>
            <p:nvPr/>
          </p:nvSpPr>
          <p:spPr>
            <a:xfrm>
              <a:off x="4732588" y="4762504"/>
              <a:ext cx="67" cy="390302"/>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3" name="Google Shape;773;p10"/>
            <p:cNvSpPr/>
            <p:nvPr/>
          </p:nvSpPr>
          <p:spPr>
            <a:xfrm>
              <a:off x="5058677" y="4762504"/>
              <a:ext cx="67" cy="390302"/>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4" name="Google Shape;774;p10"/>
            <p:cNvSpPr/>
            <p:nvPr/>
          </p:nvSpPr>
          <p:spPr>
            <a:xfrm>
              <a:off x="5406600" y="4762504"/>
              <a:ext cx="67" cy="390302"/>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5" name="Google Shape;775;p10"/>
            <p:cNvSpPr/>
            <p:nvPr/>
          </p:nvSpPr>
          <p:spPr>
            <a:xfrm>
              <a:off x="5754188" y="4762504"/>
              <a:ext cx="67" cy="390302"/>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6" name="Google Shape;776;p10"/>
            <p:cNvSpPr/>
            <p:nvPr/>
          </p:nvSpPr>
          <p:spPr>
            <a:xfrm>
              <a:off x="6080277" y="4762504"/>
              <a:ext cx="67" cy="390302"/>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7" name="Google Shape;777;p10"/>
            <p:cNvSpPr/>
            <p:nvPr/>
          </p:nvSpPr>
          <p:spPr>
            <a:xfrm>
              <a:off x="6428200" y="4762504"/>
              <a:ext cx="67" cy="390302"/>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8" name="Google Shape;778;p10"/>
            <p:cNvSpPr/>
            <p:nvPr/>
          </p:nvSpPr>
          <p:spPr>
            <a:xfrm>
              <a:off x="6775788" y="4762504"/>
              <a:ext cx="67" cy="390302"/>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9" name="Google Shape;779;p10"/>
            <p:cNvSpPr/>
            <p:nvPr/>
          </p:nvSpPr>
          <p:spPr>
            <a:xfrm>
              <a:off x="7101877" y="4762504"/>
              <a:ext cx="67" cy="390302"/>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0" name="Google Shape;780;p10"/>
            <p:cNvSpPr/>
            <p:nvPr/>
          </p:nvSpPr>
          <p:spPr>
            <a:xfrm>
              <a:off x="7449800" y="4762504"/>
              <a:ext cx="67" cy="390302"/>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1" name="Google Shape;781;p10"/>
            <p:cNvSpPr/>
            <p:nvPr/>
          </p:nvSpPr>
          <p:spPr>
            <a:xfrm>
              <a:off x="7797388" y="4762504"/>
              <a:ext cx="67" cy="390302"/>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2" name="Google Shape;782;p10"/>
            <p:cNvSpPr/>
            <p:nvPr/>
          </p:nvSpPr>
          <p:spPr>
            <a:xfrm>
              <a:off x="8123410" y="4762504"/>
              <a:ext cx="67" cy="390302"/>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3" name="Google Shape;783;p10"/>
            <p:cNvSpPr/>
            <p:nvPr/>
          </p:nvSpPr>
          <p:spPr>
            <a:xfrm>
              <a:off x="8471333" y="4762504"/>
              <a:ext cx="67" cy="390302"/>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4" name="Google Shape;784;p10"/>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5" name="Google Shape;785;p10"/>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6" name="Google Shape;786;p10"/>
            <p:cNvSpPr/>
            <p:nvPr/>
          </p:nvSpPr>
          <p:spPr>
            <a:xfrm>
              <a:off x="650675" y="0"/>
              <a:ext cx="67" cy="633236"/>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7" name="Google Shape;787;p10"/>
            <p:cNvSpPr/>
            <p:nvPr/>
          </p:nvSpPr>
          <p:spPr>
            <a:xfrm>
              <a:off x="998598" y="0"/>
              <a:ext cx="67" cy="633236"/>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8" name="Google Shape;788;p10"/>
            <p:cNvSpPr/>
            <p:nvPr/>
          </p:nvSpPr>
          <p:spPr>
            <a:xfrm>
              <a:off x="1346520" y="0"/>
              <a:ext cx="67" cy="633236"/>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9" name="Google Shape;789;p10"/>
            <p:cNvSpPr/>
            <p:nvPr/>
          </p:nvSpPr>
          <p:spPr>
            <a:xfrm>
              <a:off x="1672275" y="0"/>
              <a:ext cx="67" cy="633236"/>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0" name="Google Shape;790;p10"/>
            <p:cNvSpPr/>
            <p:nvPr/>
          </p:nvSpPr>
          <p:spPr>
            <a:xfrm>
              <a:off x="2020198" y="0"/>
              <a:ext cx="67" cy="633236"/>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1" name="Google Shape;791;p10"/>
            <p:cNvSpPr/>
            <p:nvPr/>
          </p:nvSpPr>
          <p:spPr>
            <a:xfrm>
              <a:off x="2368120" y="0"/>
              <a:ext cx="67" cy="633236"/>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2" name="Google Shape;792;p10"/>
            <p:cNvSpPr/>
            <p:nvPr/>
          </p:nvSpPr>
          <p:spPr>
            <a:xfrm>
              <a:off x="2694143" y="0"/>
              <a:ext cx="67" cy="633236"/>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3" name="Google Shape;793;p10"/>
            <p:cNvSpPr/>
            <p:nvPr/>
          </p:nvSpPr>
          <p:spPr>
            <a:xfrm>
              <a:off x="3041731" y="0"/>
              <a:ext cx="67" cy="633236"/>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4" name="Google Shape;794;p10"/>
            <p:cNvSpPr/>
            <p:nvPr/>
          </p:nvSpPr>
          <p:spPr>
            <a:xfrm>
              <a:off x="3389653" y="0"/>
              <a:ext cx="67" cy="633236"/>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5" name="Google Shape;795;p10"/>
            <p:cNvSpPr/>
            <p:nvPr/>
          </p:nvSpPr>
          <p:spPr>
            <a:xfrm>
              <a:off x="3715743" y="0"/>
              <a:ext cx="67" cy="633236"/>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6" name="Google Shape;796;p10"/>
            <p:cNvSpPr/>
            <p:nvPr/>
          </p:nvSpPr>
          <p:spPr>
            <a:xfrm>
              <a:off x="4063331" y="0"/>
              <a:ext cx="67" cy="633236"/>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7" name="Google Shape;797;p10"/>
            <p:cNvSpPr/>
            <p:nvPr/>
          </p:nvSpPr>
          <p:spPr>
            <a:xfrm>
              <a:off x="4411253" y="0"/>
              <a:ext cx="67" cy="633236"/>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8" name="Google Shape;798;p10"/>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9" name="Google Shape;799;p10"/>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0" name="Google Shape;800;p10"/>
            <p:cNvSpPr/>
            <p:nvPr/>
          </p:nvSpPr>
          <p:spPr>
            <a:xfrm>
              <a:off x="-23004" y="849875"/>
              <a:ext cx="623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1" name="Google Shape;801;p10"/>
            <p:cNvSpPr/>
            <p:nvPr/>
          </p:nvSpPr>
          <p:spPr>
            <a:xfrm>
              <a:off x="-23004" y="1197797"/>
              <a:ext cx="623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2" name="Google Shape;802;p10"/>
            <p:cNvSpPr/>
            <p:nvPr/>
          </p:nvSpPr>
          <p:spPr>
            <a:xfrm>
              <a:off x="-23004" y="1554493"/>
              <a:ext cx="623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3" name="Google Shape;803;p10"/>
            <p:cNvSpPr/>
            <p:nvPr/>
          </p:nvSpPr>
          <p:spPr>
            <a:xfrm>
              <a:off x="-23004" y="1880582"/>
              <a:ext cx="623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4" name="Google Shape;804;p10"/>
            <p:cNvSpPr/>
            <p:nvPr/>
          </p:nvSpPr>
          <p:spPr>
            <a:xfrm>
              <a:off x="-23004" y="2228505"/>
              <a:ext cx="623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5" name="Google Shape;805;p10"/>
            <p:cNvSpPr/>
            <p:nvPr/>
          </p:nvSpPr>
          <p:spPr>
            <a:xfrm>
              <a:off x="-23004" y="2576360"/>
              <a:ext cx="623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6" name="Google Shape;806;p10"/>
            <p:cNvSpPr/>
            <p:nvPr/>
          </p:nvSpPr>
          <p:spPr>
            <a:xfrm>
              <a:off x="-23004" y="2902449"/>
              <a:ext cx="623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7" name="Google Shape;807;p10"/>
            <p:cNvSpPr/>
            <p:nvPr/>
          </p:nvSpPr>
          <p:spPr>
            <a:xfrm>
              <a:off x="-23004" y="3250037"/>
              <a:ext cx="623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8" name="Google Shape;808;p10"/>
            <p:cNvSpPr/>
            <p:nvPr/>
          </p:nvSpPr>
          <p:spPr>
            <a:xfrm>
              <a:off x="-23004" y="3597959"/>
              <a:ext cx="623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9" name="Google Shape;809;p10"/>
            <p:cNvSpPr/>
            <p:nvPr/>
          </p:nvSpPr>
          <p:spPr>
            <a:xfrm>
              <a:off x="-23004" y="3924048"/>
              <a:ext cx="623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0" name="Google Shape;810;p10"/>
            <p:cNvSpPr/>
            <p:nvPr/>
          </p:nvSpPr>
          <p:spPr>
            <a:xfrm>
              <a:off x="-23004" y="4271636"/>
              <a:ext cx="623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1" name="Google Shape;811;p10"/>
            <p:cNvSpPr/>
            <p:nvPr/>
          </p:nvSpPr>
          <p:spPr>
            <a:xfrm>
              <a:off x="-23004" y="4619558"/>
              <a:ext cx="623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2" name="Google Shape;812;p10"/>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3" name="Google Shape;813;p10"/>
            <p:cNvSpPr/>
            <p:nvPr/>
          </p:nvSpPr>
          <p:spPr>
            <a:xfrm>
              <a:off x="4732588" y="0"/>
              <a:ext cx="67" cy="633236"/>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4" name="Google Shape;814;p10"/>
            <p:cNvSpPr/>
            <p:nvPr/>
          </p:nvSpPr>
          <p:spPr>
            <a:xfrm>
              <a:off x="5058677" y="0"/>
              <a:ext cx="67" cy="633236"/>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5" name="Google Shape;815;p10"/>
            <p:cNvSpPr/>
            <p:nvPr/>
          </p:nvSpPr>
          <p:spPr>
            <a:xfrm>
              <a:off x="5406600" y="0"/>
              <a:ext cx="67" cy="633236"/>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6" name="Google Shape;816;p10"/>
            <p:cNvSpPr/>
            <p:nvPr/>
          </p:nvSpPr>
          <p:spPr>
            <a:xfrm>
              <a:off x="5754188" y="0"/>
              <a:ext cx="67" cy="633236"/>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7" name="Google Shape;817;p10"/>
            <p:cNvSpPr/>
            <p:nvPr/>
          </p:nvSpPr>
          <p:spPr>
            <a:xfrm>
              <a:off x="6080277" y="0"/>
              <a:ext cx="67" cy="633236"/>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8" name="Google Shape;818;p10"/>
            <p:cNvSpPr/>
            <p:nvPr/>
          </p:nvSpPr>
          <p:spPr>
            <a:xfrm>
              <a:off x="6428200" y="0"/>
              <a:ext cx="67" cy="633236"/>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9" name="Google Shape;819;p10"/>
            <p:cNvSpPr/>
            <p:nvPr/>
          </p:nvSpPr>
          <p:spPr>
            <a:xfrm>
              <a:off x="6775788" y="0"/>
              <a:ext cx="67" cy="633236"/>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0" name="Google Shape;820;p10"/>
            <p:cNvSpPr/>
            <p:nvPr/>
          </p:nvSpPr>
          <p:spPr>
            <a:xfrm>
              <a:off x="7101877" y="0"/>
              <a:ext cx="67" cy="633236"/>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1" name="Google Shape;821;p10"/>
            <p:cNvSpPr/>
            <p:nvPr/>
          </p:nvSpPr>
          <p:spPr>
            <a:xfrm>
              <a:off x="7449800" y="0"/>
              <a:ext cx="67" cy="633236"/>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2" name="Google Shape;822;p10"/>
            <p:cNvSpPr/>
            <p:nvPr/>
          </p:nvSpPr>
          <p:spPr>
            <a:xfrm>
              <a:off x="7797388" y="0"/>
              <a:ext cx="67" cy="633236"/>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3" name="Google Shape;823;p10"/>
            <p:cNvSpPr/>
            <p:nvPr/>
          </p:nvSpPr>
          <p:spPr>
            <a:xfrm>
              <a:off x="8123410" y="0"/>
              <a:ext cx="67" cy="633236"/>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4" name="Google Shape;824;p10"/>
            <p:cNvSpPr/>
            <p:nvPr/>
          </p:nvSpPr>
          <p:spPr>
            <a:xfrm>
              <a:off x="8471333" y="0"/>
              <a:ext cx="67" cy="633236"/>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5" name="Google Shape;825;p10"/>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6" name="Google Shape;826;p10"/>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7" name="Google Shape;827;p10"/>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8" name="Google Shape;828;p10"/>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9" name="Google Shape;829;p10"/>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30" name="Google Shape;830;p10"/>
          <p:cNvSpPr/>
          <p:nvPr/>
        </p:nvSpPr>
        <p:spPr>
          <a:xfrm>
            <a:off x="800800" y="1352000"/>
            <a:ext cx="10590400" cy="49980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831" name="Google Shape;831;p10"/>
          <p:cNvGrpSpPr/>
          <p:nvPr/>
        </p:nvGrpSpPr>
        <p:grpSpPr>
          <a:xfrm>
            <a:off x="800800" y="692397"/>
            <a:ext cx="1872683" cy="2106939"/>
            <a:chOff x="600600" y="519298"/>
            <a:chExt cx="1404512" cy="1580204"/>
          </a:xfrm>
        </p:grpSpPr>
        <p:sp>
          <p:nvSpPr>
            <p:cNvPr id="832" name="Google Shape;832;p10"/>
            <p:cNvSpPr/>
            <p:nvPr/>
          </p:nvSpPr>
          <p:spPr>
            <a:xfrm>
              <a:off x="600600" y="519298"/>
              <a:ext cx="1278662" cy="1580204"/>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3" name="Google Shape;833;p10"/>
            <p:cNvSpPr/>
            <p:nvPr/>
          </p:nvSpPr>
          <p:spPr>
            <a:xfrm>
              <a:off x="894934" y="693195"/>
              <a:ext cx="1110178" cy="1295575"/>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34" name="Google Shape;834;p10"/>
          <p:cNvGrpSpPr/>
          <p:nvPr/>
        </p:nvGrpSpPr>
        <p:grpSpPr>
          <a:xfrm rot="5400000" flipH="1">
            <a:off x="7057226" y="539117"/>
            <a:ext cx="1037661" cy="1773745"/>
            <a:chOff x="478350" y="474400"/>
            <a:chExt cx="344250" cy="588450"/>
          </a:xfrm>
        </p:grpSpPr>
        <p:sp>
          <p:nvSpPr>
            <p:cNvPr id="835" name="Google Shape;835;p10"/>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6" name="Google Shape;836;p10"/>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37" name="Google Shape;837;p10"/>
          <p:cNvGrpSpPr/>
          <p:nvPr/>
        </p:nvGrpSpPr>
        <p:grpSpPr>
          <a:xfrm>
            <a:off x="800800" y="692400"/>
            <a:ext cx="10590400" cy="659600"/>
            <a:chOff x="600600" y="519300"/>
            <a:chExt cx="7942800" cy="494700"/>
          </a:xfrm>
        </p:grpSpPr>
        <p:sp>
          <p:nvSpPr>
            <p:cNvPr id="838" name="Google Shape;838;p10"/>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839" name="Google Shape;839;p10"/>
            <p:cNvGrpSpPr/>
            <p:nvPr/>
          </p:nvGrpSpPr>
          <p:grpSpPr>
            <a:xfrm>
              <a:off x="7542569" y="681111"/>
              <a:ext cx="789243" cy="171052"/>
              <a:chOff x="733775" y="310686"/>
              <a:chExt cx="789243" cy="171052"/>
            </a:xfrm>
          </p:grpSpPr>
          <p:sp>
            <p:nvSpPr>
              <p:cNvPr id="840" name="Google Shape;840;p10"/>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841" name="Google Shape;841;p10"/>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842" name="Google Shape;842;p10"/>
              <p:cNvGrpSpPr/>
              <p:nvPr/>
            </p:nvGrpSpPr>
            <p:grpSpPr>
              <a:xfrm>
                <a:off x="1015525" y="313175"/>
                <a:ext cx="184510" cy="164017"/>
                <a:chOff x="7228702" y="774508"/>
                <a:chExt cx="285046" cy="253347"/>
              </a:xfrm>
            </p:grpSpPr>
            <p:grpSp>
              <p:nvGrpSpPr>
                <p:cNvPr id="843" name="Google Shape;843;p10"/>
                <p:cNvGrpSpPr/>
                <p:nvPr/>
              </p:nvGrpSpPr>
              <p:grpSpPr>
                <a:xfrm>
                  <a:off x="7313001" y="774508"/>
                  <a:ext cx="200747" cy="228523"/>
                  <a:chOff x="7313001" y="774508"/>
                  <a:chExt cx="200747" cy="228523"/>
                </a:xfrm>
              </p:grpSpPr>
              <p:sp>
                <p:nvSpPr>
                  <p:cNvPr id="844" name="Google Shape;844;p10"/>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845" name="Google Shape;845;p10"/>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46" name="Google Shape;846;p10"/>
                <p:cNvGrpSpPr/>
                <p:nvPr/>
              </p:nvGrpSpPr>
              <p:grpSpPr>
                <a:xfrm>
                  <a:off x="7228702" y="809455"/>
                  <a:ext cx="200757" cy="218400"/>
                  <a:chOff x="7269477" y="781280"/>
                  <a:chExt cx="200757" cy="218400"/>
                </a:xfrm>
              </p:grpSpPr>
              <p:sp>
                <p:nvSpPr>
                  <p:cNvPr id="847" name="Google Shape;847;p10"/>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848" name="Google Shape;848;p10"/>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849" name="Google Shape;849;p10"/>
            <p:cNvGrpSpPr/>
            <p:nvPr/>
          </p:nvGrpSpPr>
          <p:grpSpPr>
            <a:xfrm>
              <a:off x="812189" y="664537"/>
              <a:ext cx="800559" cy="204209"/>
              <a:chOff x="747420" y="664537"/>
              <a:chExt cx="800559" cy="204209"/>
            </a:xfrm>
          </p:grpSpPr>
          <p:grpSp>
            <p:nvGrpSpPr>
              <p:cNvPr id="850" name="Google Shape;850;p10"/>
              <p:cNvGrpSpPr/>
              <p:nvPr/>
            </p:nvGrpSpPr>
            <p:grpSpPr>
              <a:xfrm>
                <a:off x="1339984" y="664537"/>
                <a:ext cx="207995" cy="204209"/>
                <a:chOff x="1541700" y="658850"/>
                <a:chExt cx="253838" cy="249218"/>
              </a:xfrm>
            </p:grpSpPr>
            <p:sp>
              <p:nvSpPr>
                <p:cNvPr id="851" name="Google Shape;851;p10"/>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2" name="Google Shape;852;p10"/>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53" name="Google Shape;853;p10"/>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854" name="Google Shape;854;p10"/>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sp>
        <p:nvSpPr>
          <p:cNvPr id="855" name="Google Shape;855;p10"/>
          <p:cNvSpPr/>
          <p:nvPr/>
        </p:nvSpPr>
        <p:spPr>
          <a:xfrm rot="9890410">
            <a:off x="8550753" y="3935932"/>
            <a:ext cx="3100347" cy="2272011"/>
          </a:xfrm>
          <a:custGeom>
            <a:avLst/>
            <a:gdLst/>
            <a:ahLst/>
            <a:cxnLst/>
            <a:rect l="l" t="t" r="r" b="b"/>
            <a:pathLst>
              <a:path w="71687" h="52534" extrusionOk="0">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6" name="Google Shape;856;p10"/>
          <p:cNvSpPr txBox="1">
            <a:spLocks noGrp="1"/>
          </p:cNvSpPr>
          <p:nvPr>
            <p:ph type="title"/>
          </p:nvPr>
        </p:nvSpPr>
        <p:spPr>
          <a:xfrm>
            <a:off x="1208600" y="5200033"/>
            <a:ext cx="9774800" cy="8444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rtl="0">
              <a:spcBef>
                <a:spcPts val="0"/>
              </a:spcBef>
              <a:spcAft>
                <a:spcPts val="0"/>
              </a:spcAft>
              <a:buSzPts val="4800"/>
              <a:buNone/>
              <a:defRPr>
                <a:solidFill>
                  <a:schemeClr val="accent3"/>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a:p>
        </p:txBody>
      </p:sp>
    </p:spTree>
    <p:extLst>
      <p:ext uri="{BB962C8B-B14F-4D97-AF65-F5344CB8AC3E}">
        <p14:creationId xmlns:p14="http://schemas.microsoft.com/office/powerpoint/2010/main" val="3058888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57"/>
        <p:cNvGrpSpPr/>
        <p:nvPr/>
      </p:nvGrpSpPr>
      <p:grpSpPr>
        <a:xfrm>
          <a:off x="0" y="0"/>
          <a:ext cx="0" cy="0"/>
          <a:chOff x="0" y="0"/>
          <a:chExt cx="0" cy="0"/>
        </a:xfrm>
      </p:grpSpPr>
      <p:grpSp>
        <p:nvGrpSpPr>
          <p:cNvPr id="858" name="Google Shape;858;p11"/>
          <p:cNvGrpSpPr/>
          <p:nvPr/>
        </p:nvGrpSpPr>
        <p:grpSpPr>
          <a:xfrm>
            <a:off x="-30671" y="-1"/>
            <a:ext cx="12236753" cy="6857853"/>
            <a:chOff x="-23004" y="-1"/>
            <a:chExt cx="9177565" cy="5143390"/>
          </a:xfrm>
        </p:grpSpPr>
        <p:sp>
          <p:nvSpPr>
            <p:cNvPr id="859" name="Google Shape;859;p11"/>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0" name="Google Shape;860;p11"/>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1" name="Google Shape;861;p11"/>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2" name="Google Shape;862;p11"/>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3" name="Google Shape;863;p11"/>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4" name="Google Shape;864;p11"/>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5" name="Google Shape;865;p11"/>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6" name="Google Shape;866;p11"/>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7" name="Google Shape;867;p11"/>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8" name="Google Shape;868;p11"/>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9" name="Google Shape;869;p11"/>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0" name="Google Shape;870;p11"/>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1" name="Google Shape;871;p11"/>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2" name="Google Shape;872;p11"/>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3" name="Google Shape;873;p11"/>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4" name="Google Shape;874;p11"/>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5" name="Google Shape;875;p11"/>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6" name="Google Shape;876;p11"/>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7" name="Google Shape;877;p11"/>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8" name="Google Shape;878;p11"/>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9" name="Google Shape;879;p11"/>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0" name="Google Shape;880;p11"/>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1" name="Google Shape;881;p11"/>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2" name="Google Shape;882;p11"/>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3" name="Google Shape;883;p11"/>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4" name="Google Shape;884;p11"/>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5" name="Google Shape;885;p11"/>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6" name="Google Shape;886;p11"/>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7" name="Google Shape;887;p11"/>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8" name="Google Shape;888;p11"/>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9" name="Google Shape;889;p11"/>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0" name="Google Shape;890;p11"/>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1" name="Google Shape;891;p11"/>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2" name="Google Shape;892;p11"/>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3" name="Google Shape;893;p11"/>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4" name="Google Shape;894;p11"/>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5" name="Google Shape;895;p11"/>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6" name="Google Shape;896;p11"/>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7" name="Google Shape;897;p11"/>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8" name="Google Shape;898;p11"/>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9" name="Google Shape;899;p11"/>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0" name="Google Shape;900;p11"/>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1" name="Google Shape;901;p11"/>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2" name="Google Shape;902;p11"/>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3" name="Google Shape;903;p11"/>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4" name="Google Shape;904;p11"/>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5" name="Google Shape;905;p11"/>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6" name="Google Shape;906;p11"/>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7" name="Google Shape;907;p11"/>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8" name="Google Shape;908;p11"/>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9" name="Google Shape;909;p11"/>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0" name="Google Shape;910;p11"/>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1" name="Google Shape;911;p11"/>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2" name="Google Shape;912;p11"/>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3" name="Google Shape;913;p11"/>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4" name="Google Shape;914;p11"/>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5" name="Google Shape;915;p11"/>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6" name="Google Shape;916;p11"/>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17" name="Google Shape;917;p11"/>
          <p:cNvSpPr/>
          <p:nvPr/>
        </p:nvSpPr>
        <p:spPr>
          <a:xfrm>
            <a:off x="1261400" y="1452233"/>
            <a:ext cx="9669200" cy="45092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18" name="Google Shape;918;p11"/>
          <p:cNvSpPr/>
          <p:nvPr/>
        </p:nvSpPr>
        <p:spPr>
          <a:xfrm>
            <a:off x="1261400" y="1452235"/>
            <a:ext cx="9669200" cy="450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919" name="Google Shape;919;p11"/>
          <p:cNvGrpSpPr/>
          <p:nvPr/>
        </p:nvGrpSpPr>
        <p:grpSpPr>
          <a:xfrm>
            <a:off x="1166800" y="2855267"/>
            <a:ext cx="9932712" cy="3106500"/>
            <a:chOff x="875100" y="2141450"/>
            <a:chExt cx="7449534" cy="2329875"/>
          </a:xfrm>
        </p:grpSpPr>
        <p:sp>
          <p:nvSpPr>
            <p:cNvPr id="920" name="Google Shape;920;p11"/>
            <p:cNvSpPr/>
            <p:nvPr/>
          </p:nvSpPr>
          <p:spPr>
            <a:xfrm>
              <a:off x="875100" y="3115925"/>
              <a:ext cx="7449534" cy="1263272"/>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1" name="Google Shape;921;p11"/>
            <p:cNvSpPr/>
            <p:nvPr/>
          </p:nvSpPr>
          <p:spPr>
            <a:xfrm>
              <a:off x="946050" y="3372125"/>
              <a:ext cx="7251900" cy="1099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2" name="Google Shape;922;p11"/>
            <p:cNvSpPr/>
            <p:nvPr/>
          </p:nvSpPr>
          <p:spPr>
            <a:xfrm rot="2700000">
              <a:off x="1301006" y="2510697"/>
              <a:ext cx="1248769" cy="1555144"/>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3" name="Google Shape;923;p11"/>
            <p:cNvSpPr/>
            <p:nvPr/>
          </p:nvSpPr>
          <p:spPr>
            <a:xfrm rot="3190588">
              <a:off x="2984816" y="2437407"/>
              <a:ext cx="1248751" cy="1555122"/>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4" name="Google Shape;924;p11"/>
            <p:cNvSpPr/>
            <p:nvPr/>
          </p:nvSpPr>
          <p:spPr>
            <a:xfrm rot="7609412" flipH="1">
              <a:off x="4730016" y="2437394"/>
              <a:ext cx="1248751" cy="1555122"/>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5" name="Google Shape;925;p11"/>
            <p:cNvSpPr/>
            <p:nvPr/>
          </p:nvSpPr>
          <p:spPr>
            <a:xfrm rot="3337315">
              <a:off x="6443445" y="2313459"/>
              <a:ext cx="1368488" cy="1804115"/>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6" name="Google Shape;926;p11"/>
            <p:cNvSpPr/>
            <p:nvPr/>
          </p:nvSpPr>
          <p:spPr>
            <a:xfrm rot="3337232">
              <a:off x="6792150" y="2572869"/>
              <a:ext cx="1105604" cy="1457516"/>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27" name="Google Shape;927;p11"/>
          <p:cNvSpPr/>
          <p:nvPr/>
        </p:nvSpPr>
        <p:spPr>
          <a:xfrm>
            <a:off x="9582700" y="958533"/>
            <a:ext cx="1347885" cy="1379800"/>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28" name="Google Shape;928;p11"/>
          <p:cNvSpPr/>
          <p:nvPr/>
        </p:nvSpPr>
        <p:spPr>
          <a:xfrm rot="6525556">
            <a:off x="845920" y="1257328"/>
            <a:ext cx="2389621" cy="1751173"/>
          </a:xfrm>
          <a:custGeom>
            <a:avLst/>
            <a:gdLst/>
            <a:ahLst/>
            <a:cxnLst/>
            <a:rect l="l" t="t" r="r" b="b"/>
            <a:pathLst>
              <a:path w="71687" h="52534" extrusionOk="0">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29" name="Google Shape;929;p11"/>
          <p:cNvSpPr/>
          <p:nvPr/>
        </p:nvSpPr>
        <p:spPr>
          <a:xfrm rot="789901">
            <a:off x="1437750" y="794395"/>
            <a:ext cx="1382076" cy="1708096"/>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30" name="Google Shape;930;p11"/>
          <p:cNvSpPr/>
          <p:nvPr/>
        </p:nvSpPr>
        <p:spPr>
          <a:xfrm rot="789901">
            <a:off x="1742156" y="1033189"/>
            <a:ext cx="1199965" cy="1400431"/>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31" name="Google Shape;931;p11"/>
          <p:cNvSpPr/>
          <p:nvPr/>
        </p:nvSpPr>
        <p:spPr>
          <a:xfrm rot="2513567">
            <a:off x="5734424" y="1188943"/>
            <a:ext cx="1267573" cy="1092767"/>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932" name="Google Shape;932;p11"/>
          <p:cNvGrpSpPr/>
          <p:nvPr/>
        </p:nvGrpSpPr>
        <p:grpSpPr>
          <a:xfrm>
            <a:off x="1261400" y="896217"/>
            <a:ext cx="9669200" cy="556000"/>
            <a:chOff x="946050" y="672163"/>
            <a:chExt cx="7251900" cy="417000"/>
          </a:xfrm>
        </p:grpSpPr>
        <p:sp>
          <p:nvSpPr>
            <p:cNvPr id="933" name="Google Shape;933;p11"/>
            <p:cNvSpPr/>
            <p:nvPr/>
          </p:nvSpPr>
          <p:spPr>
            <a:xfrm>
              <a:off x="946050" y="672163"/>
              <a:ext cx="7251900" cy="4170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934" name="Google Shape;934;p11"/>
            <p:cNvGrpSpPr/>
            <p:nvPr/>
          </p:nvGrpSpPr>
          <p:grpSpPr>
            <a:xfrm>
              <a:off x="7209519" y="794061"/>
              <a:ext cx="789243" cy="171052"/>
              <a:chOff x="733775" y="310686"/>
              <a:chExt cx="789243" cy="171052"/>
            </a:xfrm>
          </p:grpSpPr>
          <p:sp>
            <p:nvSpPr>
              <p:cNvPr id="935" name="Google Shape;935;p11"/>
              <p:cNvSpPr/>
              <p:nvPr/>
            </p:nvSpPr>
            <p:spPr>
              <a:xfrm>
                <a:off x="1364945" y="310686"/>
                <a:ext cx="158072" cy="171052"/>
              </a:xfrm>
              <a:prstGeom prst="rect">
                <a:avLst/>
              </a:prstGeom>
            </p:spPr>
            <p:txBody>
              <a:bodyPr>
                <a:prstTxWarp prst="textPlain">
                  <a:avLst/>
                </a:prstTxWarp>
              </a:bodyPr>
              <a:lstStyle/>
              <a:p>
                <a:pPr lvl="0" algn="ctr"/>
                <a:r>
                  <a:rPr sz="1867" b="0" i="0">
                    <a:ln>
                      <a:noFill/>
                    </a:ln>
                    <a:solidFill>
                      <a:schemeClr val="lt2"/>
                    </a:solidFill>
                    <a:latin typeface="Gaegu;300"/>
                  </a:rPr>
                  <a:t>x</a:t>
                </a:r>
              </a:p>
            </p:txBody>
          </p:sp>
          <p:sp>
            <p:nvSpPr>
              <p:cNvPr id="936" name="Google Shape;936;p11"/>
              <p:cNvSpPr/>
              <p:nvPr/>
            </p:nvSpPr>
            <p:spPr>
              <a:xfrm>
                <a:off x="733775" y="385383"/>
                <a:ext cx="155474" cy="21652"/>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nvGrpSpPr>
              <p:cNvPr id="937" name="Google Shape;937;p11"/>
              <p:cNvGrpSpPr/>
              <p:nvPr/>
            </p:nvGrpSpPr>
            <p:grpSpPr>
              <a:xfrm>
                <a:off x="1015525" y="313175"/>
                <a:ext cx="184510" cy="164017"/>
                <a:chOff x="7228702" y="774508"/>
                <a:chExt cx="285046" cy="253347"/>
              </a:xfrm>
            </p:grpSpPr>
            <p:grpSp>
              <p:nvGrpSpPr>
                <p:cNvPr id="938" name="Google Shape;938;p11"/>
                <p:cNvGrpSpPr/>
                <p:nvPr/>
              </p:nvGrpSpPr>
              <p:grpSpPr>
                <a:xfrm>
                  <a:off x="7313001" y="774508"/>
                  <a:ext cx="200747" cy="228523"/>
                  <a:chOff x="7313001" y="774508"/>
                  <a:chExt cx="200747" cy="228523"/>
                </a:xfrm>
              </p:grpSpPr>
              <p:sp>
                <p:nvSpPr>
                  <p:cNvPr id="939" name="Google Shape;939;p11"/>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940" name="Google Shape;940;p11"/>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41" name="Google Shape;941;p11"/>
                <p:cNvGrpSpPr/>
                <p:nvPr/>
              </p:nvGrpSpPr>
              <p:grpSpPr>
                <a:xfrm>
                  <a:off x="7228702" y="809455"/>
                  <a:ext cx="200757" cy="218400"/>
                  <a:chOff x="7269477" y="781280"/>
                  <a:chExt cx="200757" cy="218400"/>
                </a:xfrm>
              </p:grpSpPr>
              <p:sp>
                <p:nvSpPr>
                  <p:cNvPr id="942" name="Google Shape;942;p11"/>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943" name="Google Shape;943;p11"/>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grpSp>
          <p:nvGrpSpPr>
            <p:cNvPr id="944" name="Google Shape;944;p11"/>
            <p:cNvGrpSpPr/>
            <p:nvPr/>
          </p:nvGrpSpPr>
          <p:grpSpPr>
            <a:xfrm>
              <a:off x="1145239" y="777487"/>
              <a:ext cx="800559" cy="204209"/>
              <a:chOff x="747420" y="664537"/>
              <a:chExt cx="800559" cy="204209"/>
            </a:xfrm>
          </p:grpSpPr>
          <p:grpSp>
            <p:nvGrpSpPr>
              <p:cNvPr id="945" name="Google Shape;945;p11"/>
              <p:cNvGrpSpPr/>
              <p:nvPr/>
            </p:nvGrpSpPr>
            <p:grpSpPr>
              <a:xfrm>
                <a:off x="1339984" y="664537"/>
                <a:ext cx="207995" cy="204209"/>
                <a:chOff x="1541700" y="658850"/>
                <a:chExt cx="253838" cy="249218"/>
              </a:xfrm>
            </p:grpSpPr>
            <p:sp>
              <p:nvSpPr>
                <p:cNvPr id="946" name="Google Shape;946;p11"/>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7" name="Google Shape;947;p11"/>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48" name="Google Shape;948;p11"/>
              <p:cNvSpPr/>
              <p:nvPr/>
            </p:nvSpPr>
            <p:spPr>
              <a:xfrm rot="-5400000">
                <a:off x="71510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sp>
            <p:nvSpPr>
              <p:cNvPr id="949" name="Google Shape;949;p11"/>
              <p:cNvSpPr/>
              <p:nvPr/>
            </p:nvSpPr>
            <p:spPr>
              <a:xfrm rot="5400000" flipH="1">
                <a:off x="1011380" y="702546"/>
                <a:ext cx="192827" cy="128187"/>
              </a:xfrm>
              <a:prstGeom prst="rect">
                <a:avLst/>
              </a:prstGeom>
            </p:spPr>
            <p:txBody>
              <a:bodyPr>
                <a:prstTxWarp prst="textPlain">
                  <a:avLst/>
                </a:prstTxWarp>
              </a:bodyPr>
              <a:lstStyle/>
              <a:p>
                <a:pPr lvl="0" algn="ctr"/>
                <a:r>
                  <a:rPr sz="1867" b="0" i="0">
                    <a:ln>
                      <a:noFill/>
                    </a:ln>
                    <a:solidFill>
                      <a:schemeClr val="lt2"/>
                    </a:solidFill>
                    <a:latin typeface="Gaegu;300"/>
                  </a:rPr>
                  <a:t>^</a:t>
                </a:r>
              </a:p>
            </p:txBody>
          </p:sp>
        </p:grpSp>
      </p:grpSp>
      <p:sp>
        <p:nvSpPr>
          <p:cNvPr id="950" name="Google Shape;950;p11"/>
          <p:cNvSpPr/>
          <p:nvPr/>
        </p:nvSpPr>
        <p:spPr>
          <a:xfrm>
            <a:off x="1261400" y="1452568"/>
            <a:ext cx="9669200" cy="4509200"/>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51" name="Google Shape;951;p11"/>
          <p:cNvSpPr txBox="1">
            <a:spLocks noGrp="1"/>
          </p:cNvSpPr>
          <p:nvPr>
            <p:ph type="title" hasCustomPrompt="1"/>
          </p:nvPr>
        </p:nvSpPr>
        <p:spPr>
          <a:xfrm>
            <a:off x="1657600" y="2109800"/>
            <a:ext cx="8876800" cy="1319200"/>
          </a:xfrm>
          <a:prstGeom prst="rect">
            <a:avLst/>
          </a:prstGeom>
        </p:spPr>
        <p:txBody>
          <a:bodyPr spcFirstLastPara="1" wrap="square" lIns="0" tIns="0" rIns="0" bIns="0" anchor="ctr" anchorCtr="0">
            <a:noAutofit/>
          </a:bodyPr>
          <a:lstStyle>
            <a:lvl1pPr lvl="0" algn="ctr">
              <a:spcBef>
                <a:spcPts val="0"/>
              </a:spcBef>
              <a:spcAft>
                <a:spcPts val="0"/>
              </a:spcAft>
              <a:buSzPts val="7200"/>
              <a:buNone/>
              <a:defRPr sz="10000">
                <a:solidFill>
                  <a:schemeClr val="accent3"/>
                </a:solidFill>
              </a:defRPr>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952" name="Google Shape;952;p11"/>
          <p:cNvSpPr txBox="1">
            <a:spLocks noGrp="1"/>
          </p:cNvSpPr>
          <p:nvPr>
            <p:ph type="subTitle" idx="1"/>
          </p:nvPr>
        </p:nvSpPr>
        <p:spPr>
          <a:xfrm>
            <a:off x="2145233" y="4635733"/>
            <a:ext cx="7040800" cy="7220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ctr" rtl="0">
              <a:lnSpc>
                <a:spcPct val="100000"/>
              </a:lnSpc>
              <a:spcBef>
                <a:spcPts val="0"/>
              </a:spcBef>
              <a:spcAft>
                <a:spcPts val="0"/>
              </a:spcAft>
              <a:buSzPts val="1600"/>
              <a:buNone/>
              <a:defRPr sz="2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en-US"/>
              <a:t>Click to edit Master subtitle style</a:t>
            </a:r>
            <a:endParaRPr/>
          </a:p>
        </p:txBody>
      </p:sp>
    </p:spTree>
    <p:extLst>
      <p:ext uri="{BB962C8B-B14F-4D97-AF65-F5344CB8AC3E}">
        <p14:creationId xmlns:p14="http://schemas.microsoft.com/office/powerpoint/2010/main" val="219917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3"/>
        <p:cNvGrpSpPr/>
        <p:nvPr/>
      </p:nvGrpSpPr>
      <p:grpSpPr>
        <a:xfrm>
          <a:off x="0" y="0"/>
          <a:ext cx="0" cy="0"/>
          <a:chOff x="0" y="0"/>
          <a:chExt cx="0" cy="0"/>
        </a:xfrm>
      </p:grpSpPr>
    </p:spTree>
    <p:extLst>
      <p:ext uri="{BB962C8B-B14F-4D97-AF65-F5344CB8AC3E}">
        <p14:creationId xmlns:p14="http://schemas.microsoft.com/office/powerpoint/2010/main" val="1074178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000"/>
              <a:buFont typeface="Gaegu"/>
              <a:buNone/>
              <a:defRPr sz="3000" b="1">
                <a:solidFill>
                  <a:schemeClr val="dk1"/>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1pPr>
            <a:lvl2pPr marL="914400" lvl="1"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2pPr>
            <a:lvl3pPr marL="1371600" lvl="2"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3pPr>
            <a:lvl4pPr marL="1828800" lvl="3"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4pPr>
            <a:lvl5pPr marL="2286000" lvl="4"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5pPr>
            <a:lvl6pPr marL="2743200" lvl="5"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6pPr>
            <a:lvl7pPr marL="3200400" lvl="6"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7pPr>
            <a:lvl8pPr marL="3657600" lvl="7"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8pPr>
            <a:lvl9pPr marL="4114800" lvl="8" indent="-330200">
              <a:lnSpc>
                <a:spcPct val="115000"/>
              </a:lnSpc>
              <a:spcBef>
                <a:spcPts val="1600"/>
              </a:spcBef>
              <a:spcAft>
                <a:spcPts val="1600"/>
              </a:spcAft>
              <a:buClr>
                <a:schemeClr val="dk2"/>
              </a:buClr>
              <a:buSzPts val="1600"/>
              <a:buFont typeface="Varela Round"/>
              <a:buChar char="■"/>
              <a:defRPr sz="1600">
                <a:solidFill>
                  <a:schemeClr val="dk2"/>
                </a:solidFill>
                <a:latin typeface="Varela Round"/>
                <a:ea typeface="Varela Round"/>
                <a:cs typeface="Varela Round"/>
                <a:sym typeface="Varela Round"/>
              </a:defRPr>
            </a:lvl9pPr>
          </a:lstStyle>
          <a:p>
            <a:endParaRPr/>
          </a:p>
        </p:txBody>
      </p:sp>
    </p:spTree>
    <p:extLst>
      <p:ext uri="{BB962C8B-B14F-4D97-AF65-F5344CB8AC3E}">
        <p14:creationId xmlns:p14="http://schemas.microsoft.com/office/powerpoint/2010/main" val="3932715270"/>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2687"/>
        <p:cNvGrpSpPr/>
        <p:nvPr/>
      </p:nvGrpSpPr>
      <p:grpSpPr>
        <a:xfrm>
          <a:off x="0" y="0"/>
          <a:ext cx="0" cy="0"/>
          <a:chOff x="0" y="0"/>
          <a:chExt cx="0" cy="0"/>
        </a:xfrm>
      </p:grpSpPr>
      <p:sp>
        <p:nvSpPr>
          <p:cNvPr id="2688" name="Google Shape;2688;p30"/>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689" name="Google Shape;2689;p30"/>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858491960"/>
      </p:ext>
    </p:extLst>
  </p:cSld>
  <p:clrMap bg1="lt1" tx1="dk1" bg2="dk2" tx2="lt2" accent1="accent1" accent2="accent2" accent3="accent3" accent4="accent4" accent5="accent5" accent6="accent6" hlink="hlink" folHlink="folHlink"/>
  <p:sldLayoutIdLst>
    <p:sldLayoutId id="2147483705"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2691"/>
        <p:cNvGrpSpPr/>
        <p:nvPr/>
      </p:nvGrpSpPr>
      <p:grpSpPr>
        <a:xfrm>
          <a:off x="0" y="0"/>
          <a:ext cx="0" cy="0"/>
          <a:chOff x="0" y="0"/>
          <a:chExt cx="0" cy="0"/>
        </a:xfrm>
      </p:grpSpPr>
      <p:sp>
        <p:nvSpPr>
          <p:cNvPr id="2692" name="Google Shape;2692;p32"/>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693" name="Google Shape;2693;p32"/>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827944371"/>
      </p:ext>
    </p:extLst>
  </p:cSld>
  <p:clrMap bg1="lt1" tx1="dk1" bg2="dk2" tx2="lt2" accent1="accent1" accent2="accent2" accent3="accent3" accent4="accent4" accent5="accent5" accent6="accent6" hlink="hlink" folHlink="folHlink"/>
  <p:sldLayoutIdLst>
    <p:sldLayoutId id="2147483707"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EDCA7E1-140A-471A-8808-87E02B8C59AC}"/>
              </a:ext>
            </a:extLst>
          </p:cNvPr>
          <p:cNvSpPr/>
          <p:nvPr/>
        </p:nvSpPr>
        <p:spPr>
          <a:xfrm>
            <a:off x="474090" y="207897"/>
            <a:ext cx="11243820" cy="6310230"/>
          </a:xfrm>
          <a:prstGeom prst="roundRect">
            <a:avLst>
              <a:gd name="adj" fmla="val 88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a:extLst>
              <a:ext uri="{FF2B5EF4-FFF2-40B4-BE49-F238E27FC236}">
                <a16:creationId xmlns:a16="http://schemas.microsoft.com/office/drawing/2014/main" id="{419DCAA8-5BBD-4320-91F4-FB21C2CF8C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8736587-1DC1-427F-AD09-7FAE2A53CD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771912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thruBlk="1"/>
  </p:transition>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9A6AE2-0BC2-41B3-8803-F71B8BF51788}"/>
              </a:ext>
            </a:extLst>
          </p:cNvPr>
          <p:cNvSpPr>
            <a:spLocks noGrp="1"/>
          </p:cNvSpPr>
          <p:nvPr>
            <p:ph type="title"/>
          </p:nvPr>
        </p:nvSpPr>
        <p:spPr>
          <a:xfrm>
            <a:off x="960000" y="634007"/>
            <a:ext cx="10272000" cy="763600"/>
          </a:xfrm>
        </p:spPr>
        <p:txBody>
          <a:bodyPr/>
          <a:lstStyle/>
          <a:p>
            <a:r>
              <a:rPr lang="en-AU" b="0" dirty="0">
                <a:latin typeface="Abadi Extra Light" panose="020B0204020104020204" pitchFamily="34" charset="0"/>
              </a:rPr>
              <a:t>PBL FOCUS LESSON – Term 2, Week 7, 8 &amp; 9</a:t>
            </a:r>
          </a:p>
        </p:txBody>
      </p:sp>
      <p:sp>
        <p:nvSpPr>
          <p:cNvPr id="5" name="Rectangle 4">
            <a:extLst>
              <a:ext uri="{FF2B5EF4-FFF2-40B4-BE49-F238E27FC236}">
                <a16:creationId xmlns:a16="http://schemas.microsoft.com/office/drawing/2014/main" id="{6A56B346-5CFD-4BFD-81CC-B7CA118BF8AE}"/>
              </a:ext>
            </a:extLst>
          </p:cNvPr>
          <p:cNvSpPr/>
          <p:nvPr/>
        </p:nvSpPr>
        <p:spPr>
          <a:xfrm>
            <a:off x="869249" y="2175184"/>
            <a:ext cx="10362752" cy="3416320"/>
          </a:xfrm>
          <a:prstGeom prst="rect">
            <a:avLst/>
          </a:prstGeom>
        </p:spPr>
        <p:txBody>
          <a:bodyPr wrap="square">
            <a:spAutoFit/>
          </a:bodyPr>
          <a:lstStyle/>
          <a:p>
            <a:pPr algn="ctr"/>
            <a:r>
              <a:rPr lang="en-AU" sz="7200" b="1" dirty="0">
                <a:latin typeface="Abadi Extra Light" panose="020B0204020104020204" pitchFamily="34" charset="0"/>
              </a:rPr>
              <a:t>Stay on task &amp; be an independent and resilient learner</a:t>
            </a:r>
          </a:p>
        </p:txBody>
      </p:sp>
    </p:spTree>
    <p:extLst>
      <p:ext uri="{BB962C8B-B14F-4D97-AF65-F5344CB8AC3E}">
        <p14:creationId xmlns:p14="http://schemas.microsoft.com/office/powerpoint/2010/main" val="304581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122497-26A2-4BAE-AE40-DB078F532710}"/>
              </a:ext>
            </a:extLst>
          </p:cNvPr>
          <p:cNvPicPr>
            <a:picLocks noChangeAspect="1"/>
          </p:cNvPicPr>
          <p:nvPr/>
        </p:nvPicPr>
        <p:blipFill>
          <a:blip r:embed="rId2"/>
          <a:stretch>
            <a:fillRect/>
          </a:stretch>
        </p:blipFill>
        <p:spPr>
          <a:xfrm>
            <a:off x="842573" y="595362"/>
            <a:ext cx="5173216" cy="5742953"/>
          </a:xfrm>
          <a:prstGeom prst="rect">
            <a:avLst/>
          </a:prstGeom>
        </p:spPr>
      </p:pic>
      <p:pic>
        <p:nvPicPr>
          <p:cNvPr id="6" name="Picture 5">
            <a:extLst>
              <a:ext uri="{FF2B5EF4-FFF2-40B4-BE49-F238E27FC236}">
                <a16:creationId xmlns:a16="http://schemas.microsoft.com/office/drawing/2014/main" id="{72E7018F-A9AF-433F-970F-481DFFD93E5C}"/>
              </a:ext>
            </a:extLst>
          </p:cNvPr>
          <p:cNvPicPr>
            <a:picLocks noChangeAspect="1"/>
          </p:cNvPicPr>
          <p:nvPr/>
        </p:nvPicPr>
        <p:blipFill>
          <a:blip r:embed="rId3"/>
          <a:stretch>
            <a:fillRect/>
          </a:stretch>
        </p:blipFill>
        <p:spPr>
          <a:xfrm>
            <a:off x="6241326" y="595362"/>
            <a:ext cx="5083283" cy="5670684"/>
          </a:xfrm>
          <a:prstGeom prst="rect">
            <a:avLst/>
          </a:prstGeom>
        </p:spPr>
      </p:pic>
    </p:spTree>
    <p:extLst>
      <p:ext uri="{BB962C8B-B14F-4D97-AF65-F5344CB8AC3E}">
        <p14:creationId xmlns:p14="http://schemas.microsoft.com/office/powerpoint/2010/main" val="39540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1C5421-C19F-4B22-9DE3-1D6AB1B207F3}"/>
              </a:ext>
            </a:extLst>
          </p:cNvPr>
          <p:cNvPicPr>
            <a:picLocks noChangeAspect="1"/>
          </p:cNvPicPr>
          <p:nvPr/>
        </p:nvPicPr>
        <p:blipFill rotWithShape="1">
          <a:blip r:embed="rId2"/>
          <a:srcRect l="50000"/>
          <a:stretch/>
        </p:blipFill>
        <p:spPr>
          <a:xfrm>
            <a:off x="6095998" y="495074"/>
            <a:ext cx="5342895" cy="5867851"/>
          </a:xfrm>
          <a:prstGeom prst="rect">
            <a:avLst/>
          </a:prstGeom>
        </p:spPr>
      </p:pic>
      <p:pic>
        <p:nvPicPr>
          <p:cNvPr id="3" name="Picture 2">
            <a:extLst>
              <a:ext uri="{FF2B5EF4-FFF2-40B4-BE49-F238E27FC236}">
                <a16:creationId xmlns:a16="http://schemas.microsoft.com/office/drawing/2014/main" id="{BA5D3F52-3128-441A-B6C3-0F614D07DD7D}"/>
              </a:ext>
            </a:extLst>
          </p:cNvPr>
          <p:cNvPicPr>
            <a:picLocks noChangeAspect="1"/>
          </p:cNvPicPr>
          <p:nvPr/>
        </p:nvPicPr>
        <p:blipFill rotWithShape="1">
          <a:blip r:embed="rId2"/>
          <a:srcRect r="50000"/>
          <a:stretch/>
        </p:blipFill>
        <p:spPr>
          <a:xfrm>
            <a:off x="753106" y="495074"/>
            <a:ext cx="5342894" cy="5867851"/>
          </a:xfrm>
          <a:prstGeom prst="rect">
            <a:avLst/>
          </a:prstGeom>
        </p:spPr>
      </p:pic>
    </p:spTree>
    <p:extLst>
      <p:ext uri="{BB962C8B-B14F-4D97-AF65-F5344CB8AC3E}">
        <p14:creationId xmlns:p14="http://schemas.microsoft.com/office/powerpoint/2010/main" val="96814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98A5F-8DCD-4E71-A062-1C91423FBB3F}"/>
              </a:ext>
            </a:extLst>
          </p:cNvPr>
          <p:cNvPicPr>
            <a:picLocks noChangeAspect="1"/>
          </p:cNvPicPr>
          <p:nvPr/>
        </p:nvPicPr>
        <p:blipFill rotWithShape="1">
          <a:blip r:embed="rId2"/>
          <a:srcRect r="50000"/>
          <a:stretch/>
        </p:blipFill>
        <p:spPr>
          <a:xfrm>
            <a:off x="889338" y="586413"/>
            <a:ext cx="5206661" cy="5685173"/>
          </a:xfrm>
          <a:prstGeom prst="rect">
            <a:avLst/>
          </a:prstGeom>
        </p:spPr>
      </p:pic>
      <p:pic>
        <p:nvPicPr>
          <p:cNvPr id="9" name="Picture 8">
            <a:extLst>
              <a:ext uri="{FF2B5EF4-FFF2-40B4-BE49-F238E27FC236}">
                <a16:creationId xmlns:a16="http://schemas.microsoft.com/office/drawing/2014/main" id="{F1E8C6A6-8DD0-4221-8798-32B8CF0BACB5}"/>
              </a:ext>
            </a:extLst>
          </p:cNvPr>
          <p:cNvPicPr>
            <a:picLocks noChangeAspect="1"/>
          </p:cNvPicPr>
          <p:nvPr/>
        </p:nvPicPr>
        <p:blipFill rotWithShape="1">
          <a:blip r:embed="rId2"/>
          <a:srcRect l="50000"/>
          <a:stretch/>
        </p:blipFill>
        <p:spPr>
          <a:xfrm>
            <a:off x="6096000" y="586412"/>
            <a:ext cx="5206660" cy="5685173"/>
          </a:xfrm>
          <a:prstGeom prst="rect">
            <a:avLst/>
          </a:prstGeom>
        </p:spPr>
      </p:pic>
    </p:spTree>
    <p:extLst>
      <p:ext uri="{BB962C8B-B14F-4D97-AF65-F5344CB8AC3E}">
        <p14:creationId xmlns:p14="http://schemas.microsoft.com/office/powerpoint/2010/main" val="254340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65B2C-AE84-407C-9901-C21EEF083D64}"/>
              </a:ext>
            </a:extLst>
          </p:cNvPr>
          <p:cNvPicPr>
            <a:picLocks noChangeAspect="1"/>
          </p:cNvPicPr>
          <p:nvPr/>
        </p:nvPicPr>
        <p:blipFill rotWithShape="1">
          <a:blip r:embed="rId2"/>
          <a:srcRect r="50000"/>
          <a:stretch/>
        </p:blipFill>
        <p:spPr>
          <a:xfrm>
            <a:off x="848025" y="479659"/>
            <a:ext cx="5316413" cy="5757512"/>
          </a:xfrm>
          <a:prstGeom prst="rect">
            <a:avLst/>
          </a:prstGeom>
        </p:spPr>
      </p:pic>
      <p:pic>
        <p:nvPicPr>
          <p:cNvPr id="3" name="Picture 2">
            <a:extLst>
              <a:ext uri="{FF2B5EF4-FFF2-40B4-BE49-F238E27FC236}">
                <a16:creationId xmlns:a16="http://schemas.microsoft.com/office/drawing/2014/main" id="{C82BD86C-5583-41BC-92FC-B578B62DB54F}"/>
              </a:ext>
            </a:extLst>
          </p:cNvPr>
          <p:cNvPicPr>
            <a:picLocks noChangeAspect="1"/>
          </p:cNvPicPr>
          <p:nvPr/>
        </p:nvPicPr>
        <p:blipFill rotWithShape="1">
          <a:blip r:embed="rId2"/>
          <a:srcRect l="50000"/>
          <a:stretch/>
        </p:blipFill>
        <p:spPr>
          <a:xfrm>
            <a:off x="6096000" y="550244"/>
            <a:ext cx="5316412" cy="5757512"/>
          </a:xfrm>
          <a:prstGeom prst="rect">
            <a:avLst/>
          </a:prstGeom>
        </p:spPr>
      </p:pic>
    </p:spTree>
    <p:extLst>
      <p:ext uri="{BB962C8B-B14F-4D97-AF65-F5344CB8AC3E}">
        <p14:creationId xmlns:p14="http://schemas.microsoft.com/office/powerpoint/2010/main" val="109664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B808F-2116-466A-8DE2-357BC6B69603}"/>
              </a:ext>
            </a:extLst>
          </p:cNvPr>
          <p:cNvSpPr/>
          <p:nvPr/>
        </p:nvSpPr>
        <p:spPr>
          <a:xfrm>
            <a:off x="871085" y="534203"/>
            <a:ext cx="6371924" cy="3325528"/>
          </a:xfrm>
          <a:prstGeom prst="rect">
            <a:avLst/>
          </a:prstGeom>
          <a:noFill/>
        </p:spPr>
        <p:style>
          <a:lnRef idx="3">
            <a:schemeClr val="lt1"/>
          </a:lnRef>
          <a:fillRef idx="1">
            <a:schemeClr val="accent2"/>
          </a:fillRef>
          <a:effectRef idx="1">
            <a:schemeClr val="accent2"/>
          </a:effectRef>
          <a:fontRef idx="minor">
            <a:schemeClr val="lt1"/>
          </a:fontRef>
        </p:style>
        <p:txBody>
          <a:bodyPr rtlCol="0" anchor="ctr"/>
          <a:lstStyle/>
          <a:p>
            <a:pPr algn="ctr"/>
            <a:r>
              <a:rPr lang="en-AU" sz="4800" dirty="0">
                <a:solidFill>
                  <a:sysClr val="windowText" lastClr="000000"/>
                </a:solidFill>
                <a:latin typeface="Arial Narrow" panose="020B0606020202030204" pitchFamily="34" charset="0"/>
              </a:rPr>
              <a:t>We only get more resilient by working through strategies and adding them to our ‘tool box’ </a:t>
            </a:r>
          </a:p>
        </p:txBody>
      </p:sp>
      <p:sp>
        <p:nvSpPr>
          <p:cNvPr id="4" name="Rectangle 3">
            <a:extLst>
              <a:ext uri="{FF2B5EF4-FFF2-40B4-BE49-F238E27FC236}">
                <a16:creationId xmlns:a16="http://schemas.microsoft.com/office/drawing/2014/main" id="{CC87182C-C7BE-47F5-8744-FCD598BE0812}"/>
              </a:ext>
            </a:extLst>
          </p:cNvPr>
          <p:cNvSpPr/>
          <p:nvPr/>
        </p:nvSpPr>
        <p:spPr>
          <a:xfrm>
            <a:off x="871085" y="4148488"/>
            <a:ext cx="10449829" cy="2011544"/>
          </a:xfrm>
          <a:prstGeom prst="rect">
            <a:avLst/>
          </a:prstGeom>
          <a:solidFill>
            <a:schemeClr val="accent3">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AU" sz="4000" dirty="0">
                <a:solidFill>
                  <a:sysClr val="windowText" lastClr="000000"/>
                </a:solidFill>
                <a:latin typeface="Arial Narrow" panose="020B0606020202030204" pitchFamily="34" charset="0"/>
              </a:rPr>
              <a:t>Pick ONE strategy and make a </a:t>
            </a:r>
            <a:r>
              <a:rPr lang="en-AU" sz="4000" b="1" dirty="0">
                <a:solidFill>
                  <a:sysClr val="windowText" lastClr="000000"/>
                </a:solidFill>
                <a:latin typeface="Arial Narrow" panose="020B0606020202030204" pitchFamily="34" charset="0"/>
              </a:rPr>
              <a:t>commitment</a:t>
            </a:r>
            <a:r>
              <a:rPr lang="en-AU" sz="4000" dirty="0">
                <a:solidFill>
                  <a:sysClr val="windowText" lastClr="000000"/>
                </a:solidFill>
                <a:latin typeface="Arial Narrow" panose="020B0606020202030204" pitchFamily="34" charset="0"/>
              </a:rPr>
              <a:t> to yourself to try using it the next time you feel overwhelmed</a:t>
            </a:r>
          </a:p>
        </p:txBody>
      </p:sp>
      <p:pic>
        <p:nvPicPr>
          <p:cNvPr id="4100" name="Picture 4" descr="1,912 Cartoon Of The Toolbox Illustrations &amp; Clip Art - iStock">
            <a:extLst>
              <a:ext uri="{FF2B5EF4-FFF2-40B4-BE49-F238E27FC236}">
                <a16:creationId xmlns:a16="http://schemas.microsoft.com/office/drawing/2014/main" id="{44812C89-191A-4090-9F44-AE7C77C1603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2864" y="-274991"/>
            <a:ext cx="4793983" cy="479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5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3ADF2-2F2D-48C5-800C-4A79B5C9D86F}"/>
              </a:ext>
            </a:extLst>
          </p:cNvPr>
          <p:cNvSpPr>
            <a:spLocks noGrp="1"/>
          </p:cNvSpPr>
          <p:nvPr>
            <p:ph type="title"/>
          </p:nvPr>
        </p:nvSpPr>
        <p:spPr/>
        <p:txBody>
          <a:bodyPr/>
          <a:lstStyle/>
          <a:p>
            <a:r>
              <a:rPr lang="en-AU" sz="6000" dirty="0"/>
              <a:t>PBL Lesson – Term 2, Week 7</a:t>
            </a:r>
          </a:p>
        </p:txBody>
      </p:sp>
      <p:sp>
        <p:nvSpPr>
          <p:cNvPr id="3" name="Text Placeholder 2">
            <a:extLst>
              <a:ext uri="{FF2B5EF4-FFF2-40B4-BE49-F238E27FC236}">
                <a16:creationId xmlns:a16="http://schemas.microsoft.com/office/drawing/2014/main" id="{52FFD16A-8C85-4B49-B684-C87A6D03277D}"/>
              </a:ext>
            </a:extLst>
          </p:cNvPr>
          <p:cNvSpPr>
            <a:spLocks noGrp="1"/>
          </p:cNvSpPr>
          <p:nvPr>
            <p:ph type="body" sz="quarter" idx="10"/>
          </p:nvPr>
        </p:nvSpPr>
        <p:spPr/>
        <p:txBody>
          <a:bodyPr/>
          <a:lstStyle/>
          <a:p>
            <a:r>
              <a:rPr lang="en-AU" dirty="0"/>
              <a:t>Students will understand what it means to stay on task and be an independent and resilient learner.</a:t>
            </a:r>
          </a:p>
          <a:p>
            <a:endParaRPr lang="en-AU" dirty="0"/>
          </a:p>
        </p:txBody>
      </p:sp>
      <p:sp>
        <p:nvSpPr>
          <p:cNvPr id="4" name="Text Placeholder 3">
            <a:extLst>
              <a:ext uri="{FF2B5EF4-FFF2-40B4-BE49-F238E27FC236}">
                <a16:creationId xmlns:a16="http://schemas.microsoft.com/office/drawing/2014/main" id="{7163F89A-37CA-478B-ABBE-D5941DA75DB1}"/>
              </a:ext>
            </a:extLst>
          </p:cNvPr>
          <p:cNvSpPr>
            <a:spLocks noGrp="1"/>
          </p:cNvSpPr>
          <p:nvPr>
            <p:ph type="body" sz="quarter" idx="11"/>
          </p:nvPr>
        </p:nvSpPr>
        <p:spPr/>
        <p:txBody>
          <a:bodyPr>
            <a:normAutofit fontScale="92500" lnSpcReduction="10000"/>
          </a:bodyPr>
          <a:lstStyle/>
          <a:p>
            <a:r>
              <a:rPr lang="en-AU" dirty="0"/>
              <a:t>Define Independent &amp; Resilient</a:t>
            </a:r>
          </a:p>
          <a:p>
            <a:r>
              <a:rPr lang="en-AU" dirty="0"/>
              <a:t>Understand the impact of staying on task</a:t>
            </a:r>
          </a:p>
          <a:p>
            <a:r>
              <a:rPr lang="en-AU" dirty="0"/>
              <a:t>Identify strategies to build resilience</a:t>
            </a:r>
          </a:p>
        </p:txBody>
      </p:sp>
      <p:sp>
        <p:nvSpPr>
          <p:cNvPr id="5" name="Text Placeholder 4">
            <a:extLst>
              <a:ext uri="{FF2B5EF4-FFF2-40B4-BE49-F238E27FC236}">
                <a16:creationId xmlns:a16="http://schemas.microsoft.com/office/drawing/2014/main" id="{A13E63DA-506B-41F7-A3A2-22E718EF23BC}"/>
              </a:ext>
            </a:extLst>
          </p:cNvPr>
          <p:cNvSpPr>
            <a:spLocks noGrp="1"/>
          </p:cNvSpPr>
          <p:nvPr>
            <p:ph type="body" sz="quarter" idx="12"/>
          </p:nvPr>
        </p:nvSpPr>
        <p:spPr/>
        <p:txBody>
          <a:bodyPr>
            <a:normAutofit fontScale="92500" lnSpcReduction="10000"/>
          </a:bodyPr>
          <a:lstStyle/>
          <a:p>
            <a:r>
              <a:rPr lang="en-AU" sz="3200" dirty="0"/>
              <a:t>Independent, resilient</a:t>
            </a:r>
          </a:p>
        </p:txBody>
      </p:sp>
    </p:spTree>
    <p:extLst>
      <p:ext uri="{BB962C8B-B14F-4D97-AF65-F5344CB8AC3E}">
        <p14:creationId xmlns:p14="http://schemas.microsoft.com/office/powerpoint/2010/main" val="519129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sz="9600" dirty="0">
                <a:latin typeface="Abadi Extra Light" panose="020B0204020104020204" pitchFamily="34" charset="0"/>
              </a:rPr>
              <a:t>Independent Learner</a:t>
            </a:r>
          </a:p>
        </p:txBody>
      </p:sp>
      <p:sp>
        <p:nvSpPr>
          <p:cNvPr id="3" name="Content Placeholder 2"/>
          <p:cNvSpPr>
            <a:spLocks noGrp="1"/>
          </p:cNvSpPr>
          <p:nvPr>
            <p:ph idx="1"/>
          </p:nvPr>
        </p:nvSpPr>
        <p:spPr>
          <a:xfrm>
            <a:off x="838200" y="1825625"/>
            <a:ext cx="10515600" cy="2512695"/>
          </a:xfrm>
        </p:spPr>
        <p:txBody>
          <a:bodyPr>
            <a:normAutofit/>
          </a:bodyPr>
          <a:lstStyle/>
          <a:p>
            <a:pPr marL="0" indent="0" algn="ctr">
              <a:buNone/>
            </a:pPr>
            <a:r>
              <a:rPr lang="en-AU" sz="4800" dirty="0">
                <a:latin typeface="Abadi Extra Light" panose="020B0204020104020204" pitchFamily="34" charset="0"/>
              </a:rPr>
              <a:t>Students who can take responsibility for their own learning, take initiative and make good decisions.</a:t>
            </a:r>
          </a:p>
        </p:txBody>
      </p:sp>
      <p:graphicFrame>
        <p:nvGraphicFramePr>
          <p:cNvPr id="4" name="Table 3">
            <a:extLst>
              <a:ext uri="{FF2B5EF4-FFF2-40B4-BE49-F238E27FC236}">
                <a16:creationId xmlns:a16="http://schemas.microsoft.com/office/drawing/2014/main" id="{37C5FC43-1078-4EA4-ACA4-AA87AA0E4F4C}"/>
              </a:ext>
            </a:extLst>
          </p:cNvPr>
          <p:cNvGraphicFramePr>
            <a:graphicFrameLocks noGrp="1"/>
          </p:cNvGraphicFramePr>
          <p:nvPr>
            <p:extLst>
              <p:ext uri="{D42A27DB-BD31-4B8C-83A1-F6EECF244321}">
                <p14:modId xmlns:p14="http://schemas.microsoft.com/office/powerpoint/2010/main" val="3132021515"/>
              </p:ext>
            </p:extLst>
          </p:nvPr>
        </p:nvGraphicFramePr>
        <p:xfrm>
          <a:off x="838200" y="4206240"/>
          <a:ext cx="6527800" cy="2011680"/>
        </p:xfrm>
        <a:graphic>
          <a:graphicData uri="http://schemas.openxmlformats.org/drawingml/2006/table">
            <a:tbl>
              <a:tblPr firstRow="1" bandRow="1">
                <a:tableStyleId>{5C22544A-7EE6-4342-B048-85BDC9FD1C3A}</a:tableStyleId>
              </a:tblPr>
              <a:tblGrid>
                <a:gridCol w="6527800">
                  <a:extLst>
                    <a:ext uri="{9D8B030D-6E8A-4147-A177-3AD203B41FA5}">
                      <a16:colId xmlns:a16="http://schemas.microsoft.com/office/drawing/2014/main" val="1374656808"/>
                    </a:ext>
                  </a:extLst>
                </a:gridCol>
              </a:tblGrid>
              <a:tr h="444107">
                <a:tc>
                  <a:txBody>
                    <a:bodyPr/>
                    <a:lstStyle/>
                    <a:p>
                      <a:pPr algn="ctr"/>
                      <a:r>
                        <a:rPr lang="en-AU" sz="2400" spc="300" dirty="0">
                          <a:solidFill>
                            <a:sysClr val="windowText" lastClr="000000"/>
                          </a:solidFill>
                          <a:latin typeface="Abadi Extra Light" panose="020B0204020104020204" pitchFamily="34" charset="0"/>
                        </a:rPr>
                        <a:t>Independent Learners show…</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045891986"/>
                  </a:ext>
                </a:extLst>
              </a:tr>
              <a:tr h="1267853">
                <a:tc>
                  <a:txBody>
                    <a:bodyPr/>
                    <a:lstStyle/>
                    <a:p>
                      <a:pPr algn="ctr"/>
                      <a:r>
                        <a:rPr lang="en-AU" sz="2400" spc="300" dirty="0">
                          <a:solidFill>
                            <a:sysClr val="windowText" lastClr="000000"/>
                          </a:solidFill>
                          <a:latin typeface="Abadi Extra Light" panose="020B0204020104020204" pitchFamily="34" charset="0"/>
                        </a:rPr>
                        <a:t>curiosity, passion, inspiration, discernment, self-motivation, self-examination, accountability, critical thinking and persistence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678424958"/>
                  </a:ext>
                </a:extLst>
              </a:tr>
            </a:tbl>
          </a:graphicData>
        </a:graphic>
      </p:graphicFrame>
      <p:pic>
        <p:nvPicPr>
          <p:cNvPr id="2050" name="Picture 2" descr="An overview of learning business process outsourcing">
            <a:extLst>
              <a:ext uri="{FF2B5EF4-FFF2-40B4-BE49-F238E27FC236}">
                <a16:creationId xmlns:a16="http://schemas.microsoft.com/office/drawing/2014/main" id="{276EB29A-3947-42C3-9D4B-B535359A9621}"/>
              </a:ext>
            </a:extLst>
          </p:cNvPr>
          <p:cNvPicPr>
            <a:picLocks noChangeAspect="1" noChangeArrowheads="1"/>
          </p:cNvPicPr>
          <p:nvPr/>
        </p:nvPicPr>
        <p:blipFill>
          <a:blip r:embed="rId2">
            <a:clrChange>
              <a:clrFrom>
                <a:srgbClr val="EBEFF2"/>
              </a:clrFrom>
              <a:clrTo>
                <a:srgbClr val="EBEFF2">
                  <a:alpha val="0"/>
                </a:srgbClr>
              </a:clrTo>
            </a:clrChange>
            <a:extLst>
              <a:ext uri="{28A0092B-C50C-407E-A947-70E740481C1C}">
                <a14:useLocalDpi xmlns:a14="http://schemas.microsoft.com/office/drawing/2010/main" val="0"/>
              </a:ext>
            </a:extLst>
          </a:blip>
          <a:srcRect/>
          <a:stretch>
            <a:fillRect/>
          </a:stretch>
        </p:blipFill>
        <p:spPr bwMode="auto">
          <a:xfrm>
            <a:off x="7680960" y="3265284"/>
            <a:ext cx="3944620" cy="3258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6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sz="9600" dirty="0">
                <a:latin typeface="Abadi Extra Light" panose="020B0204020104020204" pitchFamily="34" charset="0"/>
              </a:rPr>
              <a:t>Resilient</a:t>
            </a:r>
          </a:p>
        </p:txBody>
      </p:sp>
      <p:sp>
        <p:nvSpPr>
          <p:cNvPr id="3" name="Content Placeholder 2"/>
          <p:cNvSpPr>
            <a:spLocks noGrp="1"/>
          </p:cNvSpPr>
          <p:nvPr>
            <p:ph idx="1"/>
          </p:nvPr>
        </p:nvSpPr>
        <p:spPr>
          <a:xfrm>
            <a:off x="838200" y="1825625"/>
            <a:ext cx="10515600" cy="1603375"/>
          </a:xfrm>
        </p:spPr>
        <p:txBody>
          <a:bodyPr>
            <a:normAutofit/>
          </a:bodyPr>
          <a:lstStyle/>
          <a:p>
            <a:pPr marL="0" indent="0" algn="ctr">
              <a:buNone/>
            </a:pPr>
            <a:r>
              <a:rPr lang="en-AU" sz="5400" dirty="0">
                <a:latin typeface="Abadi Extra Light" panose="020B0204020104020204" pitchFamily="34" charset="0"/>
              </a:rPr>
              <a:t>able to withstand or recover quickly from difficult conditions.</a:t>
            </a:r>
          </a:p>
          <a:p>
            <a:pPr marL="0" indent="0" algn="ctr">
              <a:buNone/>
            </a:pPr>
            <a:endParaRPr lang="en-AU" sz="5400" dirty="0">
              <a:latin typeface="Abadi Extra Light" panose="020B0204020104020204" pitchFamily="34" charset="0"/>
            </a:endParaRPr>
          </a:p>
          <a:p>
            <a:pPr marL="0" indent="0">
              <a:buNone/>
            </a:pPr>
            <a:endParaRPr lang="en-AU" sz="5400" dirty="0">
              <a:latin typeface="Abadi Extra Light" panose="020B0204020104020204" pitchFamily="34" charset="0"/>
            </a:endParaRPr>
          </a:p>
        </p:txBody>
      </p:sp>
      <p:graphicFrame>
        <p:nvGraphicFramePr>
          <p:cNvPr id="4" name="Table 3">
            <a:extLst>
              <a:ext uri="{FF2B5EF4-FFF2-40B4-BE49-F238E27FC236}">
                <a16:creationId xmlns:a16="http://schemas.microsoft.com/office/drawing/2014/main" id="{37C5FC43-1078-4EA4-ACA4-AA87AA0E4F4C}"/>
              </a:ext>
            </a:extLst>
          </p:cNvPr>
          <p:cNvGraphicFramePr>
            <a:graphicFrameLocks noGrp="1"/>
          </p:cNvGraphicFramePr>
          <p:nvPr>
            <p:extLst>
              <p:ext uri="{D42A27DB-BD31-4B8C-83A1-F6EECF244321}">
                <p14:modId xmlns:p14="http://schemas.microsoft.com/office/powerpoint/2010/main" val="2372030036"/>
              </p:ext>
            </p:extLst>
          </p:nvPr>
        </p:nvGraphicFramePr>
        <p:xfrm>
          <a:off x="924560" y="3723640"/>
          <a:ext cx="10429240" cy="2551478"/>
        </p:xfrm>
        <a:graphic>
          <a:graphicData uri="http://schemas.openxmlformats.org/drawingml/2006/table">
            <a:tbl>
              <a:tblPr firstRow="1" bandRow="1">
                <a:tableStyleId>{5C22544A-7EE6-4342-B048-85BDC9FD1C3A}</a:tableStyleId>
              </a:tblPr>
              <a:tblGrid>
                <a:gridCol w="5214620">
                  <a:extLst>
                    <a:ext uri="{9D8B030D-6E8A-4147-A177-3AD203B41FA5}">
                      <a16:colId xmlns:a16="http://schemas.microsoft.com/office/drawing/2014/main" val="1374656808"/>
                    </a:ext>
                  </a:extLst>
                </a:gridCol>
                <a:gridCol w="5214620">
                  <a:extLst>
                    <a:ext uri="{9D8B030D-6E8A-4147-A177-3AD203B41FA5}">
                      <a16:colId xmlns:a16="http://schemas.microsoft.com/office/drawing/2014/main" val="755433284"/>
                    </a:ext>
                  </a:extLst>
                </a:gridCol>
              </a:tblGrid>
              <a:tr h="631238">
                <a:tc>
                  <a:txBody>
                    <a:bodyPr/>
                    <a:lstStyle/>
                    <a:p>
                      <a:pPr algn="ctr"/>
                      <a:r>
                        <a:rPr lang="en-AU" sz="2400" spc="300" dirty="0">
                          <a:solidFill>
                            <a:sysClr val="windowText" lastClr="000000"/>
                          </a:solidFill>
                          <a:latin typeface="Abadi Extra Light" panose="020B0204020104020204" pitchFamily="34" charset="0"/>
                        </a:rPr>
                        <a:t>Synonyms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AU" sz="2400" spc="300" dirty="0">
                          <a:solidFill>
                            <a:sysClr val="windowText" lastClr="000000"/>
                          </a:solidFill>
                          <a:latin typeface="Abadi Extra Light" panose="020B0204020104020204" pitchFamily="34" charset="0"/>
                        </a:rPr>
                        <a:t>Antonyms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045891986"/>
                  </a:ext>
                </a:extLst>
              </a:tr>
              <a:tr h="1802082">
                <a:tc>
                  <a:txBody>
                    <a:bodyPr/>
                    <a:lstStyle/>
                    <a:p>
                      <a:pPr algn="l"/>
                      <a:r>
                        <a:rPr lang="en-AU" sz="2400" spc="300" dirty="0">
                          <a:solidFill>
                            <a:sysClr val="windowText" lastClr="000000"/>
                          </a:solidFill>
                          <a:latin typeface="Abadi Extra Light" panose="020B0204020104020204" pitchFamily="34" charset="0"/>
                        </a:rPr>
                        <a:t>strong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spc="300" dirty="0">
                          <a:solidFill>
                            <a:sysClr val="windowText" lastClr="000000"/>
                          </a:solidFill>
                          <a:latin typeface="Abadi Extra Light" panose="020B0204020104020204" pitchFamily="34" charset="0"/>
                        </a:rPr>
                        <a:t>adaptable</a:t>
                      </a:r>
                    </a:p>
                    <a:p>
                      <a:pPr algn="l"/>
                      <a:r>
                        <a:rPr lang="en-AU" sz="2400" spc="300" dirty="0">
                          <a:solidFill>
                            <a:sysClr val="windowText" lastClr="000000"/>
                          </a:solidFill>
                          <a:latin typeface="Abadi Extra Light" panose="020B0204020104020204" pitchFamily="34" charset="0"/>
                        </a:rPr>
                        <a:t>tough</a:t>
                      </a:r>
                    </a:p>
                    <a:p>
                      <a:pPr algn="l"/>
                      <a:r>
                        <a:rPr lang="en-AU" sz="2400" spc="300" dirty="0">
                          <a:solidFill>
                            <a:sysClr val="windowText" lastClr="000000"/>
                          </a:solidFill>
                          <a:latin typeface="Abadi Extra Light" panose="020B0204020104020204" pitchFamily="34" charset="0"/>
                        </a:rPr>
                        <a:t>quick to recover</a:t>
                      </a:r>
                    </a:p>
                    <a:p>
                      <a:pPr algn="l"/>
                      <a:r>
                        <a:rPr lang="en-AU" sz="2400" spc="300" dirty="0">
                          <a:solidFill>
                            <a:sysClr val="windowText" lastClr="000000"/>
                          </a:solidFill>
                          <a:latin typeface="Abadi Extra Light" panose="020B0204020104020204" pitchFamily="34" charset="0"/>
                        </a:rPr>
                        <a:t>flexible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AU" sz="2400" spc="300" dirty="0">
                          <a:solidFill>
                            <a:sysClr val="windowText" lastClr="000000"/>
                          </a:solidFill>
                          <a:latin typeface="Abadi Extra Light" panose="020B0204020104020204" pitchFamily="34" charset="0"/>
                        </a:rPr>
                        <a:t>inflexible</a:t>
                      </a:r>
                    </a:p>
                    <a:p>
                      <a:pPr algn="l"/>
                      <a:r>
                        <a:rPr lang="en-AU" sz="2400" spc="300" dirty="0">
                          <a:solidFill>
                            <a:sysClr val="windowText" lastClr="000000"/>
                          </a:solidFill>
                          <a:latin typeface="Abadi Extra Light" panose="020B0204020104020204" pitchFamily="34" charset="0"/>
                        </a:rPr>
                        <a:t>vulnerable</a:t>
                      </a:r>
                    </a:p>
                    <a:p>
                      <a:pPr algn="l"/>
                      <a:r>
                        <a:rPr lang="en-AU" sz="2400" spc="300" dirty="0">
                          <a:solidFill>
                            <a:sysClr val="windowText" lastClr="000000"/>
                          </a:solidFill>
                          <a:latin typeface="Abadi Extra Light" panose="020B0204020104020204" pitchFamily="34" charset="0"/>
                        </a:rPr>
                        <a:t>crumble</a:t>
                      </a:r>
                    </a:p>
                    <a:p>
                      <a:pPr algn="l"/>
                      <a:r>
                        <a:rPr lang="en-AU" sz="2400" spc="300" dirty="0">
                          <a:solidFill>
                            <a:sysClr val="windowText" lastClr="000000"/>
                          </a:solidFill>
                          <a:latin typeface="Abadi Extra Light" panose="020B0204020104020204" pitchFamily="34" charset="0"/>
                        </a:rPr>
                        <a:t>flaky</a:t>
                      </a:r>
                    </a:p>
                    <a:p>
                      <a:pPr algn="l"/>
                      <a:endParaRPr lang="en-AU" sz="2400" spc="300" dirty="0">
                        <a:solidFill>
                          <a:sysClr val="windowText" lastClr="000000"/>
                        </a:solidFill>
                        <a:latin typeface="Abadi Extra Light" panose="020B0204020104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678424958"/>
                  </a:ext>
                </a:extLst>
              </a:tr>
            </a:tbl>
          </a:graphicData>
        </a:graphic>
      </p:graphicFrame>
    </p:spTree>
    <p:extLst>
      <p:ext uri="{BB962C8B-B14F-4D97-AF65-F5344CB8AC3E}">
        <p14:creationId xmlns:p14="http://schemas.microsoft.com/office/powerpoint/2010/main" val="37862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4C52D4-04FB-4D09-8289-560C60414D48}"/>
              </a:ext>
            </a:extLst>
          </p:cNvPr>
          <p:cNvSpPr>
            <a:spLocks noGrp="1"/>
          </p:cNvSpPr>
          <p:nvPr>
            <p:ph type="title"/>
          </p:nvPr>
        </p:nvSpPr>
        <p:spPr/>
        <p:txBody>
          <a:bodyPr/>
          <a:lstStyle/>
          <a:p>
            <a:r>
              <a:rPr lang="en-GB" dirty="0">
                <a:latin typeface="Ballarea Typeface" pitchFamily="50" charset="0"/>
              </a:rPr>
              <a:t>Being resilient means…</a:t>
            </a:r>
            <a:endParaRPr lang="en-AU" dirty="0"/>
          </a:p>
        </p:txBody>
      </p:sp>
      <p:sp>
        <p:nvSpPr>
          <p:cNvPr id="5" name="Content Placeholder 4">
            <a:extLst>
              <a:ext uri="{FF2B5EF4-FFF2-40B4-BE49-F238E27FC236}">
                <a16:creationId xmlns:a16="http://schemas.microsoft.com/office/drawing/2014/main" id="{5B29A251-99E1-4FC5-85E0-52BAA48A5931}"/>
              </a:ext>
            </a:extLst>
          </p:cNvPr>
          <p:cNvSpPr>
            <a:spLocks noGrp="1"/>
          </p:cNvSpPr>
          <p:nvPr>
            <p:ph idx="1"/>
          </p:nvPr>
        </p:nvSpPr>
        <p:spPr>
          <a:xfrm>
            <a:off x="838200" y="1613688"/>
            <a:ext cx="6708006" cy="4802187"/>
          </a:xfrm>
        </p:spPr>
        <p:txBody>
          <a:bodyPr>
            <a:normAutofit/>
          </a:bodyPr>
          <a:lstStyle/>
          <a:p>
            <a:pPr marL="342900" indent="-342900"/>
            <a:r>
              <a:rPr lang="en-GB" dirty="0">
                <a:latin typeface="Stanberry" pitchFamily="66" charset="0"/>
              </a:rPr>
              <a:t>Being able to handle difficult situations</a:t>
            </a:r>
          </a:p>
          <a:p>
            <a:pPr marL="342900" indent="-342900"/>
            <a:r>
              <a:rPr lang="en-GB" dirty="0">
                <a:latin typeface="Stanberry" pitchFamily="66" charset="0"/>
              </a:rPr>
              <a:t>The ability to “bounce back” from hardship</a:t>
            </a:r>
          </a:p>
          <a:p>
            <a:pPr marL="342900" indent="-342900"/>
            <a:r>
              <a:rPr lang="en-GB" dirty="0">
                <a:latin typeface="Stanberry" pitchFamily="66" charset="0"/>
              </a:rPr>
              <a:t>Not seeing failure as final</a:t>
            </a:r>
          </a:p>
          <a:p>
            <a:pPr marL="342900" indent="-342900"/>
            <a:r>
              <a:rPr lang="en-GB" dirty="0">
                <a:latin typeface="Stanberry" pitchFamily="66" charset="0"/>
              </a:rPr>
              <a:t>Persevering to reach a goal</a:t>
            </a:r>
          </a:p>
          <a:p>
            <a:pPr marL="342900" indent="-342900"/>
            <a:r>
              <a:rPr lang="en-GB" dirty="0">
                <a:latin typeface="Stanberry" pitchFamily="66" charset="0"/>
              </a:rPr>
              <a:t>Being able to face difficulties head on</a:t>
            </a:r>
          </a:p>
          <a:p>
            <a:pPr marL="342900" indent="-342900"/>
            <a:r>
              <a:rPr lang="en-GB" dirty="0">
                <a:latin typeface="Stanberry" pitchFamily="66" charset="0"/>
              </a:rPr>
              <a:t>Keeping cool under pressure</a:t>
            </a:r>
          </a:p>
          <a:p>
            <a:pPr marL="342900" indent="-342900"/>
            <a:r>
              <a:rPr lang="en-GB" dirty="0">
                <a:latin typeface="Stanberry" pitchFamily="66" charset="0"/>
              </a:rPr>
              <a:t>Having a “fighter”, not “victim”, mentality</a:t>
            </a:r>
          </a:p>
          <a:p>
            <a:pPr marL="342900" indent="-342900"/>
            <a:r>
              <a:rPr lang="en-GB" dirty="0">
                <a:latin typeface="Stanberry" pitchFamily="66" charset="0"/>
              </a:rPr>
              <a:t>Taking control when facing adversity</a:t>
            </a:r>
          </a:p>
        </p:txBody>
      </p:sp>
      <p:pic>
        <p:nvPicPr>
          <p:cNvPr id="5122" name="Picture 2" descr="Business Resilience | McKinsey &amp; Company">
            <a:extLst>
              <a:ext uri="{FF2B5EF4-FFF2-40B4-BE49-F238E27FC236}">
                <a16:creationId xmlns:a16="http://schemas.microsoft.com/office/drawing/2014/main" id="{5640F6BC-95EE-4F8B-970B-D457FCDD3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206" y="1790298"/>
            <a:ext cx="3643162" cy="3643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89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26" name="Picture 2" descr="The Learning Pit - Sketchplanations">
            <a:extLst>
              <a:ext uri="{FF2B5EF4-FFF2-40B4-BE49-F238E27FC236}">
                <a16:creationId xmlns:a16="http://schemas.microsoft.com/office/drawing/2014/main" id="{80F801CA-8E3D-4E8A-B205-BF37AC51E556}"/>
              </a:ext>
            </a:extLst>
          </p:cNvPr>
          <p:cNvPicPr>
            <a:picLocks noChangeAspect="1" noChangeArrowheads="1"/>
          </p:cNvPicPr>
          <p:nvPr/>
        </p:nvPicPr>
        <p:blipFill rotWithShape="1">
          <a:blip r:embed="rId2">
            <a:clrChange>
              <a:clrFrom>
                <a:srgbClr val="FBF7DA"/>
              </a:clrFrom>
              <a:clrTo>
                <a:srgbClr val="FBF7DA">
                  <a:alpha val="0"/>
                </a:srgbClr>
              </a:clrTo>
            </a:clrChange>
            <a:extLst>
              <a:ext uri="{28A0092B-C50C-407E-A947-70E740481C1C}">
                <a14:useLocalDpi xmlns:a14="http://schemas.microsoft.com/office/drawing/2010/main" val="0"/>
              </a:ext>
            </a:extLst>
          </a:blip>
          <a:srcRect t="9481" b="6963"/>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Left 1">
            <a:extLst>
              <a:ext uri="{FF2B5EF4-FFF2-40B4-BE49-F238E27FC236}">
                <a16:creationId xmlns:a16="http://schemas.microsoft.com/office/drawing/2014/main" id="{D5066C9F-BEE3-4E61-B2A3-FEF35E4CC986}"/>
              </a:ext>
            </a:extLst>
          </p:cNvPr>
          <p:cNvSpPr/>
          <p:nvPr/>
        </p:nvSpPr>
        <p:spPr>
          <a:xfrm rot="825647">
            <a:off x="8950960" y="4145280"/>
            <a:ext cx="2560320" cy="975360"/>
          </a:xfrm>
          <a:prstGeom prst="lef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spc="300" dirty="0">
                <a:solidFill>
                  <a:sysClr val="windowText" lastClr="000000"/>
                </a:solidFill>
                <a:latin typeface="Arial Narrow" panose="020B0606020202030204" pitchFamily="34" charset="0"/>
              </a:rPr>
              <a:t>Resilience!</a:t>
            </a:r>
          </a:p>
        </p:txBody>
      </p:sp>
    </p:spTree>
    <p:extLst>
      <p:ext uri="{BB962C8B-B14F-4D97-AF65-F5344CB8AC3E}">
        <p14:creationId xmlns:p14="http://schemas.microsoft.com/office/powerpoint/2010/main" val="3233352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9257-924A-4401-91ED-2590E4BC716E}"/>
              </a:ext>
            </a:extLst>
          </p:cNvPr>
          <p:cNvSpPr>
            <a:spLocks noGrp="1"/>
          </p:cNvSpPr>
          <p:nvPr>
            <p:ph type="title"/>
          </p:nvPr>
        </p:nvSpPr>
        <p:spPr/>
        <p:txBody>
          <a:bodyPr/>
          <a:lstStyle/>
          <a:p>
            <a:pPr algn="ctr"/>
            <a:r>
              <a:rPr lang="en-AU" dirty="0">
                <a:latin typeface="Arial Narrow" panose="020B0606020202030204" pitchFamily="34" charset="0"/>
              </a:rPr>
              <a:t>What would a RESILIENT student do?</a:t>
            </a:r>
          </a:p>
        </p:txBody>
      </p:sp>
      <p:sp>
        <p:nvSpPr>
          <p:cNvPr id="3" name="Content Placeholder 2">
            <a:extLst>
              <a:ext uri="{FF2B5EF4-FFF2-40B4-BE49-F238E27FC236}">
                <a16:creationId xmlns:a16="http://schemas.microsoft.com/office/drawing/2014/main" id="{1A4B366E-EA8D-459D-9C25-0647023FE1F5}"/>
              </a:ext>
            </a:extLst>
          </p:cNvPr>
          <p:cNvSpPr>
            <a:spLocks noGrp="1"/>
          </p:cNvSpPr>
          <p:nvPr>
            <p:ph idx="1"/>
          </p:nvPr>
        </p:nvSpPr>
        <p:spPr>
          <a:xfrm>
            <a:off x="746759" y="1480008"/>
            <a:ext cx="6653281" cy="5012867"/>
          </a:xfrm>
        </p:spPr>
        <p:txBody>
          <a:bodyPr>
            <a:normAutofit lnSpcReduction="10000"/>
          </a:bodyPr>
          <a:lstStyle/>
          <a:p>
            <a:pPr marL="0" indent="0">
              <a:lnSpc>
                <a:spcPct val="110000"/>
              </a:lnSpc>
              <a:buNone/>
            </a:pPr>
            <a:r>
              <a:rPr lang="en-AU" sz="3200" dirty="0">
                <a:latin typeface="Arial Narrow" panose="020B0606020202030204" pitchFamily="34" charset="0"/>
                <a:cs typeface="Arial" panose="020B0604020202020204" pitchFamily="34" charset="0"/>
              </a:rPr>
              <a:t>Frankie has been given a Maths exam.  The rest of his class is working quietly on the exam and his teacher is supervising. A teacher aide is working with other students.  </a:t>
            </a:r>
          </a:p>
          <a:p>
            <a:pPr marL="0" indent="0">
              <a:lnSpc>
                <a:spcPct val="110000"/>
              </a:lnSpc>
              <a:buNone/>
            </a:pPr>
            <a:r>
              <a:rPr lang="en-AU" sz="3200" dirty="0">
                <a:latin typeface="Arial Narrow" panose="020B0606020202030204" pitchFamily="34" charset="0"/>
                <a:cs typeface="Arial" panose="020B0604020202020204" pitchFamily="34" charset="0"/>
              </a:rPr>
              <a:t>Frankie quickly realises that he does understand much of what is on the exam.  He pushes it to the side and starts tapping his pen.  Bored, with nothing to do, he starts trying to get his friend’s attention.</a:t>
            </a:r>
          </a:p>
          <a:p>
            <a:pPr marL="0" indent="0">
              <a:lnSpc>
                <a:spcPct val="110000"/>
              </a:lnSpc>
              <a:buNone/>
            </a:pPr>
            <a:endParaRPr lang="en-AU" sz="3200" dirty="0">
              <a:latin typeface="Arial Narrow" panose="020B0606020202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E513545-9BCB-4F9A-952D-64B6742C3051}"/>
              </a:ext>
            </a:extLst>
          </p:cNvPr>
          <p:cNvSpPr/>
          <p:nvPr/>
        </p:nvSpPr>
        <p:spPr>
          <a:xfrm>
            <a:off x="7510780" y="1383350"/>
            <a:ext cx="3566160" cy="132556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AU" sz="3200" dirty="0">
                <a:solidFill>
                  <a:sysClr val="windowText" lastClr="000000"/>
                </a:solidFill>
                <a:latin typeface="Arial Narrow" panose="020B0606020202030204" pitchFamily="34" charset="0"/>
              </a:rPr>
              <a:t>Does Frankie show resilience?</a:t>
            </a:r>
          </a:p>
        </p:txBody>
      </p:sp>
      <p:sp>
        <p:nvSpPr>
          <p:cNvPr id="5" name="Rectangle 4">
            <a:extLst>
              <a:ext uri="{FF2B5EF4-FFF2-40B4-BE49-F238E27FC236}">
                <a16:creationId xmlns:a16="http://schemas.microsoft.com/office/drawing/2014/main" id="{0F438C0A-FDD6-4204-BDE2-D1558EDEC0B8}"/>
              </a:ext>
            </a:extLst>
          </p:cNvPr>
          <p:cNvSpPr/>
          <p:nvPr/>
        </p:nvSpPr>
        <p:spPr>
          <a:xfrm>
            <a:off x="7510780" y="2840834"/>
            <a:ext cx="3566160" cy="1325563"/>
          </a:xfrm>
          <a:prstGeom prst="rect">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AU" sz="3200" dirty="0">
                <a:solidFill>
                  <a:sysClr val="windowText" lastClr="000000"/>
                </a:solidFill>
                <a:latin typeface="Arial Narrow" panose="020B0606020202030204" pitchFamily="34" charset="0"/>
              </a:rPr>
              <a:t>What could Frankie do differently?</a:t>
            </a:r>
          </a:p>
        </p:txBody>
      </p:sp>
      <p:sp>
        <p:nvSpPr>
          <p:cNvPr id="6" name="Rectangle 5">
            <a:extLst>
              <a:ext uri="{FF2B5EF4-FFF2-40B4-BE49-F238E27FC236}">
                <a16:creationId xmlns:a16="http://schemas.microsoft.com/office/drawing/2014/main" id="{6CADF2F7-39F0-44FD-AD7C-A3DD6A413B2F}"/>
              </a:ext>
            </a:extLst>
          </p:cNvPr>
          <p:cNvSpPr/>
          <p:nvPr/>
        </p:nvSpPr>
        <p:spPr>
          <a:xfrm>
            <a:off x="7500620" y="4298318"/>
            <a:ext cx="3566160" cy="2075813"/>
          </a:xfrm>
          <a:prstGeom prst="rect">
            <a:avLst/>
          </a:prstGeom>
          <a:solidFill>
            <a:schemeClr val="accent3">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AU" sz="3200" b="1" dirty="0">
                <a:solidFill>
                  <a:sysClr val="windowText" lastClr="000000"/>
                </a:solidFill>
                <a:latin typeface="Arial Narrow" panose="020B0606020202030204" pitchFamily="34" charset="0"/>
              </a:rPr>
              <a:t>Reflect</a:t>
            </a:r>
            <a:r>
              <a:rPr lang="en-AU" sz="3200" dirty="0">
                <a:solidFill>
                  <a:sysClr val="windowText" lastClr="000000"/>
                </a:solidFill>
                <a:latin typeface="Arial Narrow" panose="020B0606020202030204" pitchFamily="34" charset="0"/>
              </a:rPr>
              <a:t>: What would you do? Could you do something different?</a:t>
            </a:r>
          </a:p>
        </p:txBody>
      </p:sp>
    </p:spTree>
    <p:extLst>
      <p:ext uri="{BB962C8B-B14F-4D97-AF65-F5344CB8AC3E}">
        <p14:creationId xmlns:p14="http://schemas.microsoft.com/office/powerpoint/2010/main" val="13393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9257-924A-4401-91ED-2590E4BC716E}"/>
              </a:ext>
            </a:extLst>
          </p:cNvPr>
          <p:cNvSpPr>
            <a:spLocks noGrp="1"/>
          </p:cNvSpPr>
          <p:nvPr>
            <p:ph type="title"/>
          </p:nvPr>
        </p:nvSpPr>
        <p:spPr/>
        <p:txBody>
          <a:bodyPr/>
          <a:lstStyle/>
          <a:p>
            <a:pPr algn="ctr"/>
            <a:r>
              <a:rPr lang="en-AU" dirty="0">
                <a:latin typeface="Arial Narrow" panose="020B0606020202030204" pitchFamily="34" charset="0"/>
              </a:rPr>
              <a:t>What would a RESILIENT student do?</a:t>
            </a:r>
          </a:p>
        </p:txBody>
      </p:sp>
      <p:sp>
        <p:nvSpPr>
          <p:cNvPr id="3" name="Content Placeholder 2">
            <a:extLst>
              <a:ext uri="{FF2B5EF4-FFF2-40B4-BE49-F238E27FC236}">
                <a16:creationId xmlns:a16="http://schemas.microsoft.com/office/drawing/2014/main" id="{1A4B366E-EA8D-459D-9C25-0647023FE1F5}"/>
              </a:ext>
            </a:extLst>
          </p:cNvPr>
          <p:cNvSpPr>
            <a:spLocks noGrp="1"/>
          </p:cNvSpPr>
          <p:nvPr>
            <p:ph idx="1"/>
          </p:nvPr>
        </p:nvSpPr>
        <p:spPr>
          <a:xfrm>
            <a:off x="746760" y="1690688"/>
            <a:ext cx="6111240" cy="4683443"/>
          </a:xfrm>
        </p:spPr>
        <p:txBody>
          <a:bodyPr>
            <a:normAutofit/>
          </a:bodyPr>
          <a:lstStyle/>
          <a:p>
            <a:pPr marL="0" indent="0">
              <a:lnSpc>
                <a:spcPct val="110000"/>
              </a:lnSpc>
              <a:buNone/>
            </a:pPr>
            <a:r>
              <a:rPr lang="en-AU" sz="3600" dirty="0">
                <a:latin typeface="Arial Narrow" panose="020B0606020202030204" pitchFamily="34" charset="0"/>
                <a:cs typeface="Arial" panose="020B0604020202020204" pitchFamily="34" charset="0"/>
              </a:rPr>
              <a:t>Coco has just gotten into trouble for speaking with her friends, instead of completing her work in class.  </a:t>
            </a:r>
          </a:p>
          <a:p>
            <a:pPr marL="0" indent="0">
              <a:lnSpc>
                <a:spcPct val="110000"/>
              </a:lnSpc>
              <a:buNone/>
            </a:pPr>
            <a:r>
              <a:rPr lang="en-AU" sz="3600" dirty="0">
                <a:latin typeface="Arial Narrow" panose="020B0606020202030204" pitchFamily="34" charset="0"/>
                <a:cs typeface="Arial" panose="020B0604020202020204" pitchFamily="34" charset="0"/>
              </a:rPr>
              <a:t>Her name is the only one written on the board for this behaviour.  She now refuses to complete any work as the teacher is not being fair.</a:t>
            </a:r>
          </a:p>
          <a:p>
            <a:pPr marL="0" indent="0">
              <a:lnSpc>
                <a:spcPct val="110000"/>
              </a:lnSpc>
              <a:buNone/>
            </a:pPr>
            <a:endParaRPr lang="en-AU" sz="3600" dirty="0">
              <a:latin typeface="Arial Narrow" panose="020B0606020202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E513545-9BCB-4F9A-952D-64B6742C3051}"/>
              </a:ext>
            </a:extLst>
          </p:cNvPr>
          <p:cNvSpPr/>
          <p:nvPr/>
        </p:nvSpPr>
        <p:spPr>
          <a:xfrm>
            <a:off x="7510780" y="1383350"/>
            <a:ext cx="3566160" cy="132556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AU" sz="3200" dirty="0">
                <a:solidFill>
                  <a:sysClr val="windowText" lastClr="000000"/>
                </a:solidFill>
                <a:latin typeface="Arial Narrow" panose="020B0606020202030204" pitchFamily="34" charset="0"/>
              </a:rPr>
              <a:t>Does Coco show resilience?</a:t>
            </a:r>
          </a:p>
        </p:txBody>
      </p:sp>
      <p:sp>
        <p:nvSpPr>
          <p:cNvPr id="5" name="Rectangle 4">
            <a:extLst>
              <a:ext uri="{FF2B5EF4-FFF2-40B4-BE49-F238E27FC236}">
                <a16:creationId xmlns:a16="http://schemas.microsoft.com/office/drawing/2014/main" id="{0F438C0A-FDD6-4204-BDE2-D1558EDEC0B8}"/>
              </a:ext>
            </a:extLst>
          </p:cNvPr>
          <p:cNvSpPr/>
          <p:nvPr/>
        </p:nvSpPr>
        <p:spPr>
          <a:xfrm>
            <a:off x="7510780" y="2840834"/>
            <a:ext cx="3566160" cy="1325563"/>
          </a:xfrm>
          <a:prstGeom prst="rect">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AU" sz="3200" dirty="0">
                <a:solidFill>
                  <a:sysClr val="windowText" lastClr="000000"/>
                </a:solidFill>
                <a:latin typeface="Arial Narrow" panose="020B0606020202030204" pitchFamily="34" charset="0"/>
              </a:rPr>
              <a:t>What could Coco do differently?</a:t>
            </a:r>
          </a:p>
        </p:txBody>
      </p:sp>
      <p:sp>
        <p:nvSpPr>
          <p:cNvPr id="6" name="Rectangle 5">
            <a:extLst>
              <a:ext uri="{FF2B5EF4-FFF2-40B4-BE49-F238E27FC236}">
                <a16:creationId xmlns:a16="http://schemas.microsoft.com/office/drawing/2014/main" id="{6CADF2F7-39F0-44FD-AD7C-A3DD6A413B2F}"/>
              </a:ext>
            </a:extLst>
          </p:cNvPr>
          <p:cNvSpPr/>
          <p:nvPr/>
        </p:nvSpPr>
        <p:spPr>
          <a:xfrm>
            <a:off x="7500620" y="4298318"/>
            <a:ext cx="3566160" cy="2075813"/>
          </a:xfrm>
          <a:prstGeom prst="rect">
            <a:avLst/>
          </a:prstGeom>
          <a:solidFill>
            <a:schemeClr val="accent3">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AU" sz="3200" b="1" dirty="0">
                <a:solidFill>
                  <a:sysClr val="windowText" lastClr="000000"/>
                </a:solidFill>
                <a:latin typeface="Arial Narrow" panose="020B0606020202030204" pitchFamily="34" charset="0"/>
              </a:rPr>
              <a:t>Reflect</a:t>
            </a:r>
            <a:r>
              <a:rPr lang="en-AU" sz="3200" dirty="0">
                <a:solidFill>
                  <a:sysClr val="windowText" lastClr="000000"/>
                </a:solidFill>
                <a:latin typeface="Arial Narrow" panose="020B0606020202030204" pitchFamily="34" charset="0"/>
              </a:rPr>
              <a:t>: What would you do? Could you do something different?</a:t>
            </a:r>
          </a:p>
        </p:txBody>
      </p:sp>
    </p:spTree>
    <p:extLst>
      <p:ext uri="{BB962C8B-B14F-4D97-AF65-F5344CB8AC3E}">
        <p14:creationId xmlns:p14="http://schemas.microsoft.com/office/powerpoint/2010/main" val="31399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4A47EC-7848-47A6-85B7-9723B9FE74D6}"/>
              </a:ext>
            </a:extLst>
          </p:cNvPr>
          <p:cNvSpPr>
            <a:spLocks noGrp="1"/>
          </p:cNvSpPr>
          <p:nvPr>
            <p:ph idx="1"/>
          </p:nvPr>
        </p:nvSpPr>
        <p:spPr>
          <a:xfrm>
            <a:off x="838200" y="423514"/>
            <a:ext cx="10515600" cy="1790298"/>
          </a:xfrm>
        </p:spPr>
        <p:txBody>
          <a:bodyPr>
            <a:normAutofit/>
          </a:bodyPr>
          <a:lstStyle/>
          <a:p>
            <a:pPr marL="0" indent="0" algn="ctr">
              <a:buNone/>
            </a:pPr>
            <a:r>
              <a:rPr lang="en-AU" sz="5400" dirty="0">
                <a:latin typeface="Arial Narrow" panose="020B0606020202030204" pitchFamily="34" charset="0"/>
              </a:rPr>
              <a:t>It is hard to be </a:t>
            </a:r>
            <a:r>
              <a:rPr lang="en-AU" sz="5400" b="1" dirty="0">
                <a:latin typeface="Arial Narrow" panose="020B0606020202030204" pitchFamily="34" charset="0"/>
              </a:rPr>
              <a:t>resilient</a:t>
            </a:r>
            <a:r>
              <a:rPr lang="en-AU" sz="5400" dirty="0">
                <a:latin typeface="Arial Narrow" panose="020B0606020202030204" pitchFamily="34" charset="0"/>
              </a:rPr>
              <a:t> when you are feeling </a:t>
            </a:r>
            <a:r>
              <a:rPr lang="en-AU" sz="5400" b="1" dirty="0">
                <a:latin typeface="Arial Narrow" panose="020B0606020202030204" pitchFamily="34" charset="0"/>
              </a:rPr>
              <a:t>overwhelmed</a:t>
            </a:r>
          </a:p>
          <a:p>
            <a:pPr marL="0" indent="0" algn="ctr">
              <a:buNone/>
            </a:pPr>
            <a:endParaRPr lang="en-AU" sz="5400" dirty="0">
              <a:latin typeface="Arial Narrow" panose="020B0606020202030204" pitchFamily="34" charset="0"/>
            </a:endParaRPr>
          </a:p>
        </p:txBody>
      </p:sp>
      <p:sp>
        <p:nvSpPr>
          <p:cNvPr id="4" name="Title 1">
            <a:extLst>
              <a:ext uri="{FF2B5EF4-FFF2-40B4-BE49-F238E27FC236}">
                <a16:creationId xmlns:a16="http://schemas.microsoft.com/office/drawing/2014/main" id="{6EE291DB-1E69-4AA8-AD76-FEF1481ADE42}"/>
              </a:ext>
            </a:extLst>
          </p:cNvPr>
          <p:cNvSpPr txBox="1">
            <a:spLocks/>
          </p:cNvSpPr>
          <p:nvPr/>
        </p:nvSpPr>
        <p:spPr>
          <a:xfrm>
            <a:off x="838200" y="11628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buClrTx/>
              <a:buFontTx/>
            </a:pPr>
            <a:endParaRPr lang="en-AU" dirty="0"/>
          </a:p>
        </p:txBody>
      </p:sp>
      <p:pic>
        <p:nvPicPr>
          <p:cNvPr id="3074" name="Picture 2" descr="Feeling overwhelmed? | Condé Nast Traveller India">
            <a:extLst>
              <a:ext uri="{FF2B5EF4-FFF2-40B4-BE49-F238E27FC236}">
                <a16:creationId xmlns:a16="http://schemas.microsoft.com/office/drawing/2014/main" id="{054B9F16-AB69-48EC-9005-74CFC2BB33E6}"/>
              </a:ext>
            </a:extLst>
          </p:cNvPr>
          <p:cNvPicPr>
            <a:picLocks noChangeAspect="1" noChangeArrowheads="1"/>
          </p:cNvPicPr>
          <p:nvPr/>
        </p:nvPicPr>
        <p:blipFill>
          <a:blip r:embed="rId2">
            <a:clrChange>
              <a:clrFrom>
                <a:srgbClr val="B4C3D6"/>
              </a:clrFrom>
              <a:clrTo>
                <a:srgbClr val="B4C3D6">
                  <a:alpha val="0"/>
                </a:srgbClr>
              </a:clrTo>
            </a:clrChange>
            <a:extLst>
              <a:ext uri="{28A0092B-C50C-407E-A947-70E740481C1C}">
                <a14:useLocalDpi xmlns:a14="http://schemas.microsoft.com/office/drawing/2010/main" val="0"/>
              </a:ext>
            </a:extLst>
          </a:blip>
          <a:srcRect/>
          <a:stretch>
            <a:fillRect/>
          </a:stretch>
        </p:blipFill>
        <p:spPr bwMode="auto">
          <a:xfrm>
            <a:off x="6772175" y="1963553"/>
            <a:ext cx="4377952" cy="43779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8BEB5B56-0713-4718-BCD9-EFC578B3EBC1}"/>
              </a:ext>
            </a:extLst>
          </p:cNvPr>
          <p:cNvSpPr/>
          <p:nvPr/>
        </p:nvSpPr>
        <p:spPr>
          <a:xfrm>
            <a:off x="1263254" y="2673688"/>
            <a:ext cx="5054127" cy="3021469"/>
          </a:xfrm>
          <a:prstGeom prst="roundRect">
            <a:avLst/>
          </a:prstGeom>
          <a:solidFill>
            <a:schemeClr val="accent3">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AU" sz="3600" dirty="0">
                <a:solidFill>
                  <a:sysClr val="windowText" lastClr="000000"/>
                </a:solidFill>
                <a:latin typeface="Arial Narrow" panose="020B0606020202030204" pitchFamily="34" charset="0"/>
              </a:rPr>
              <a:t>What are some strategies that might help you ground yourself, so you can overcome the problem?</a:t>
            </a:r>
          </a:p>
        </p:txBody>
      </p:sp>
    </p:spTree>
    <p:extLst>
      <p:ext uri="{BB962C8B-B14F-4D97-AF65-F5344CB8AC3E}">
        <p14:creationId xmlns:p14="http://schemas.microsoft.com/office/powerpoint/2010/main" val="174102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Kawaii">
  <a:themeElements>
    <a:clrScheme name="Custom 11">
      <a:dk1>
        <a:sysClr val="windowText" lastClr="000000"/>
      </a:dk1>
      <a:lt1>
        <a:sysClr val="window" lastClr="FFFFFF"/>
      </a:lt1>
      <a:dk2>
        <a:srgbClr val="212745"/>
      </a:dk2>
      <a:lt2>
        <a:srgbClr val="D7F4B2"/>
      </a:lt2>
      <a:accent1>
        <a:srgbClr val="81CD1D"/>
      </a:accent1>
      <a:accent2>
        <a:srgbClr val="EDFADC"/>
      </a:accent2>
      <a:accent3>
        <a:srgbClr val="A7EA52"/>
      </a:accent3>
      <a:accent4>
        <a:srgbClr val="B8EB75"/>
      </a:accent4>
      <a:accent5>
        <a:srgbClr val="90DF28"/>
      </a:accent5>
      <a:accent6>
        <a:srgbClr val="90DF28"/>
      </a:accent6>
      <a:hlink>
        <a:srgbClr val="56C7AA"/>
      </a:hlink>
      <a:folHlink>
        <a:srgbClr val="59A8D1"/>
      </a:folHlink>
    </a:clrScheme>
    <a:fontScheme name="Dyslexic">
      <a:majorFont>
        <a:latin typeface="OpenDyslexic"/>
        <a:ea typeface=""/>
        <a:cs typeface=""/>
      </a:majorFont>
      <a:minorFont>
        <a:latin typeface="OpenDyslex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awaii" id="{3994F301-FA90-4AE1-B866-61700066DCCC}" vid="{F52143E9-7238-4854-8650-5F0F77562BE5}"/>
    </a:ext>
  </a:ext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ssonPla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NeatFreak">
      <a:majorFont>
        <a:latin typeface="HelloNeatFreak"/>
        <a:ea typeface=""/>
        <a:cs typeface=""/>
      </a:majorFont>
      <a:minorFont>
        <a:latin typeface="HelloNeatFrea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Plan" id="{F9541386-E341-4162-9957-2C5573226C56}" vid="{83C18DCB-360A-44C4-8A1A-9D38CB9D207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1A799FDC015649A6C4B6E1EA3A948C" ma:contentTypeVersion="35" ma:contentTypeDescription="Create a new document." ma:contentTypeScope="" ma:versionID="1ef4d5921ef1470a913ffe64ccba0d16">
  <xsd:schema xmlns:xsd="http://www.w3.org/2001/XMLSchema" xmlns:xs="http://www.w3.org/2001/XMLSchema" xmlns:p="http://schemas.microsoft.com/office/2006/metadata/properties" xmlns:ns3="5518c6ae-2150-48ed-9838-05817eb40e29" xmlns:ns4="48b5b6dc-7f76-4a70-848f-047b65bf9b1a" targetNamespace="http://schemas.microsoft.com/office/2006/metadata/properties" ma:root="true" ma:fieldsID="890398e4c44c9069fe689be3880120cc" ns3:_="" ns4:_="">
    <xsd:import namespace="5518c6ae-2150-48ed-9838-05817eb40e29"/>
    <xsd:import namespace="48b5b6dc-7f76-4a70-848f-047b65bf9b1a"/>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LengthInSeconds" minOccurs="0"/>
                <xsd:element ref="ns4:MediaServiceLocation" minOccurs="0"/>
                <xsd:element ref="ns4: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8c6ae-2150-48ed-9838-05817eb40e2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b5b6dc-7f76-4a70-848f-047b65bf9b1a"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CultureName" ma:index="13" nillable="true" ma:displayName="Culture Name" ma:internalName="CultureName">
      <xsd:simpleType>
        <xsd:restriction base="dms:Text"/>
      </xsd:simpleType>
    </xsd:element>
    <xsd:element name="AppVersion" ma:index="14" nillable="true" ma:displayName="App Version" ma:internalName="AppVersion">
      <xsd:simpleType>
        <xsd:restriction base="dms:Text"/>
      </xsd:simpleType>
    </xsd:element>
    <xsd:element name="TeamsChannelId" ma:index="15" nillable="true" ma:displayName="Teams Channel Id" ma:internalName="TeamsChannelId">
      <xsd:simpleType>
        <xsd:restriction base="dms:Text"/>
      </xsd:simpleType>
    </xsd:element>
    <xsd:element name="Owner" ma:index="1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7" nillable="true" ma:displayName="Math Settings" ma:internalName="Math_Settings">
      <xsd:simpleType>
        <xsd:restriction base="dms:Text"/>
      </xsd:simpleType>
    </xsd:element>
    <xsd:element name="DefaultSectionNames" ma:index="18" nillable="true" ma:displayName="Default Section Names" ma:internalName="DefaultSectionNames">
      <xsd:simpleType>
        <xsd:restriction base="dms:Note">
          <xsd:maxLength value="255"/>
        </xsd:restriction>
      </xsd:simpleType>
    </xsd:element>
    <xsd:element name="Templates" ma:index="19" nillable="true" ma:displayName="Templates" ma:internalName="Templates">
      <xsd:simpleType>
        <xsd:restriction base="dms:Note">
          <xsd:maxLength value="255"/>
        </xsd:restriction>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3" nillable="true" ma:displayName="Distribution Groups" ma:internalName="Distribution_Groups">
      <xsd:simpleType>
        <xsd:restriction base="dms:Note">
          <xsd:maxLength value="255"/>
        </xsd:restriction>
      </xsd:simpleType>
    </xsd:element>
    <xsd:element name="LMS_Mappings" ma:index="24" nillable="true" ma:displayName="LMS Mappings" ma:internalName="LMS_Mappings">
      <xsd:simpleType>
        <xsd:restriction base="dms:Note">
          <xsd:maxLength value="255"/>
        </xsd:restriction>
      </xsd:simpleType>
    </xsd:element>
    <xsd:element name="Invited_Teachers" ma:index="25" nillable="true" ma:displayName="Invited Teachers" ma:internalName="Invited_Teachers">
      <xsd:simpleType>
        <xsd:restriction base="dms:Note">
          <xsd:maxLength value="255"/>
        </xsd:restriction>
      </xsd:simpleType>
    </xsd:element>
    <xsd:element name="Invited_Students" ma:index="26" nillable="true" ma:displayName="Invited Students" ma:internalName="Invited_Students">
      <xsd:simpleType>
        <xsd:restriction base="dms:Note">
          <xsd:maxLength value="255"/>
        </xsd:restriction>
      </xsd:simpleType>
    </xsd:element>
    <xsd:element name="Self_Registration_Enabled" ma:index="27" nillable="true" ma:displayName="Self Registration Enabled" ma:internalName="Self_Registration_Enabled">
      <xsd:simpleType>
        <xsd:restriction base="dms:Boolean"/>
      </xsd:simpleType>
    </xsd:element>
    <xsd:element name="Has_Teacher_Only_SectionGroup" ma:index="28" nillable="true" ma:displayName="Has Teacher Only SectionGroup" ma:internalName="Has_Teacher_Only_SectionGroup">
      <xsd:simpleType>
        <xsd:restriction base="dms:Boolean"/>
      </xsd:simpleType>
    </xsd:element>
    <xsd:element name="Is_Collaboration_Space_Locked" ma:index="29" nillable="true" ma:displayName="Is Collaboration Space Locked" ma:internalName="Is_Collaboration_Space_Locked">
      <xsd:simpleType>
        <xsd:restriction base="dms:Boolean"/>
      </xsd:simpleType>
    </xsd:element>
    <xsd:element name="IsNotebookLocked" ma:index="30" nillable="true" ma:displayName="Is Notebook Locked" ma:internalName="IsNotebookLocked">
      <xsd:simpleType>
        <xsd:restriction base="dms:Boolean"/>
      </xsd:simpleType>
    </xsd:element>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ServiceDateTaken" ma:index="35" nillable="true" ma:displayName="MediaServiceDateTaken" ma:hidden="true" ma:internalName="MediaServiceDateTaken" ma:readOnly="true">
      <xsd:simpleType>
        <xsd:restriction base="dms:Text"/>
      </xsd:simpleType>
    </xsd:element>
    <xsd:element name="MediaServiceAutoTags" ma:index="36" nillable="true" ma:displayName="Tags" ma:internalName="MediaServiceAutoTags" ma:readOnly="true">
      <xsd:simpleType>
        <xsd:restriction base="dms:Text"/>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OCR" ma:index="39" nillable="true" ma:displayName="Extracted Text" ma:internalName="MediaServiceOCR" ma:readOnly="true">
      <xsd:simpleType>
        <xsd:restriction base="dms:Note">
          <xsd:maxLength value="255"/>
        </xsd:restriction>
      </xsd:simpleType>
    </xsd:element>
    <xsd:element name="MediaLengthInSeconds" ma:index="40" nillable="true" ma:displayName="Length (seconds)" ma:internalName="MediaLengthInSeconds" ma:readOnly="true">
      <xsd:simpleType>
        <xsd:restriction base="dms:Unknown"/>
      </xsd:simpleType>
    </xsd:element>
    <xsd:element name="MediaServiceLocation" ma:index="41" nillable="true" ma:displayName="Location" ma:internalName="MediaServiceLocation" ma:readOnly="true">
      <xsd:simpleType>
        <xsd:restriction base="dms:Text"/>
      </xsd:simpleType>
    </xsd:element>
    <xsd:element name="Teams_Channel_Section_Location" ma:index="42" nillable="true" ma:displayName="Teams Channel Section Location" ma:internalName="Teams_Channel_Section_Loc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olderType xmlns="48b5b6dc-7f76-4a70-848f-047b65bf9b1a" xsi:nil="true"/>
    <Templates xmlns="48b5b6dc-7f76-4a70-848f-047b65bf9b1a" xsi:nil="true"/>
    <Has_Teacher_Only_SectionGroup xmlns="48b5b6dc-7f76-4a70-848f-047b65bf9b1a" xsi:nil="true"/>
    <TeamsChannelId xmlns="48b5b6dc-7f76-4a70-848f-047b65bf9b1a" xsi:nil="true"/>
    <Invited_Students xmlns="48b5b6dc-7f76-4a70-848f-047b65bf9b1a" xsi:nil="true"/>
    <Teachers xmlns="48b5b6dc-7f76-4a70-848f-047b65bf9b1a">
      <UserInfo>
        <DisplayName/>
        <AccountId xsi:nil="true"/>
        <AccountType/>
      </UserInfo>
    </Teachers>
    <Distribution_Groups xmlns="48b5b6dc-7f76-4a70-848f-047b65bf9b1a" xsi:nil="true"/>
    <Self_Registration_Enabled xmlns="48b5b6dc-7f76-4a70-848f-047b65bf9b1a" xsi:nil="true"/>
    <Teams_Channel_Section_Location xmlns="48b5b6dc-7f76-4a70-848f-047b65bf9b1a" xsi:nil="true"/>
    <CultureName xmlns="48b5b6dc-7f76-4a70-848f-047b65bf9b1a" xsi:nil="true"/>
    <LMS_Mappings xmlns="48b5b6dc-7f76-4a70-848f-047b65bf9b1a" xsi:nil="true"/>
    <NotebookType xmlns="48b5b6dc-7f76-4a70-848f-047b65bf9b1a" xsi:nil="true"/>
    <Students xmlns="48b5b6dc-7f76-4a70-848f-047b65bf9b1a">
      <UserInfo>
        <DisplayName/>
        <AccountId xsi:nil="true"/>
        <AccountType/>
      </UserInfo>
    </Students>
    <Student_Groups xmlns="48b5b6dc-7f76-4a70-848f-047b65bf9b1a">
      <UserInfo>
        <DisplayName/>
        <AccountId xsi:nil="true"/>
        <AccountType/>
      </UserInfo>
    </Student_Groups>
    <DefaultSectionNames xmlns="48b5b6dc-7f76-4a70-848f-047b65bf9b1a" xsi:nil="true"/>
    <AppVersion xmlns="48b5b6dc-7f76-4a70-848f-047b65bf9b1a" xsi:nil="true"/>
    <Owner xmlns="48b5b6dc-7f76-4a70-848f-047b65bf9b1a">
      <UserInfo>
        <DisplayName/>
        <AccountId xsi:nil="true"/>
        <AccountType/>
      </UserInfo>
    </Owner>
    <Math_Settings xmlns="48b5b6dc-7f76-4a70-848f-047b65bf9b1a" xsi:nil="true"/>
    <Is_Collaboration_Space_Locked xmlns="48b5b6dc-7f76-4a70-848f-047b65bf9b1a" xsi:nil="true"/>
    <Invited_Teachers xmlns="48b5b6dc-7f76-4a70-848f-047b65bf9b1a" xsi:nil="true"/>
    <IsNotebookLocked xmlns="48b5b6dc-7f76-4a70-848f-047b65bf9b1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702D1A-79FD-4931-A57C-903D9B0A9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18c6ae-2150-48ed-9838-05817eb40e29"/>
    <ds:schemaRef ds:uri="48b5b6dc-7f76-4a70-848f-047b65bf9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E7E4D3-B2FF-40DE-8183-99CC2E9D8695}">
  <ds:schemaRefs>
    <ds:schemaRef ds:uri="http://schemas.openxmlformats.org/package/2006/metadata/core-properties"/>
    <ds:schemaRef ds:uri="48b5b6dc-7f76-4a70-848f-047b65bf9b1a"/>
    <ds:schemaRef ds:uri="http://purl.org/dc/dcmitype/"/>
    <ds:schemaRef ds:uri="http://purl.org/dc/terms/"/>
    <ds:schemaRef ds:uri="http://purl.org/dc/elements/1.1/"/>
    <ds:schemaRef ds:uri="http://schemas.microsoft.com/office/2006/documentManagement/types"/>
    <ds:schemaRef ds:uri="http://www.w3.org/XML/1998/namespace"/>
    <ds:schemaRef ds:uri="5518c6ae-2150-48ed-9838-05817eb40e29"/>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79521821-1366-45AD-B680-A93F7BD987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Kawaii</Template>
  <TotalTime>542</TotalTime>
  <Words>444</Words>
  <Application>Microsoft Office PowerPoint</Application>
  <PresentationFormat>Widescreen</PresentationFormat>
  <Paragraphs>51</Paragraphs>
  <Slides>14</Slides>
  <Notes>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14</vt:i4>
      </vt:variant>
    </vt:vector>
  </HeadingPairs>
  <TitlesOfParts>
    <vt:vector size="30" baseType="lpstr">
      <vt:lpstr>Ballarea Typeface</vt:lpstr>
      <vt:lpstr>Gaegu</vt:lpstr>
      <vt:lpstr>Gaegu;300</vt:lpstr>
      <vt:lpstr>Proxima Nova</vt:lpstr>
      <vt:lpstr>Proxima Nova Semibold</vt:lpstr>
      <vt:lpstr>Roboto Condensed Light</vt:lpstr>
      <vt:lpstr>Stanberry</vt:lpstr>
      <vt:lpstr>Varela Round</vt:lpstr>
      <vt:lpstr>Abadi Extra Light</vt:lpstr>
      <vt:lpstr>Arial</vt:lpstr>
      <vt:lpstr>Arial Narrow</vt:lpstr>
      <vt:lpstr>HelloNeatFreak</vt:lpstr>
      <vt:lpstr>Kawaii</vt:lpstr>
      <vt:lpstr>Slidesgo Final Pages</vt:lpstr>
      <vt:lpstr>1_Slidesgo Final Pages</vt:lpstr>
      <vt:lpstr>LessonPlan</vt:lpstr>
      <vt:lpstr>PBL FOCUS LESSON – Term 2, Week 7, 8 &amp; 9</vt:lpstr>
      <vt:lpstr>PBL Lesson – Term 2, Week 7</vt:lpstr>
      <vt:lpstr>Independent Learner</vt:lpstr>
      <vt:lpstr>Resilient</vt:lpstr>
      <vt:lpstr>Being resilient means…</vt:lpstr>
      <vt:lpstr>PowerPoint Presentation</vt:lpstr>
      <vt:lpstr>What would a RESILIENT student do?</vt:lpstr>
      <vt:lpstr>What would a RESILIENT student do?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 on task and be an independent and resilient learner (WATKMI)</dc:title>
  <dc:creator>WATKIN, Michelle (mwatk32)</dc:creator>
  <cp:lastModifiedBy>WATKIN, Michelle (mwatk32)</cp:lastModifiedBy>
  <cp:revision>6</cp:revision>
  <dcterms:created xsi:type="dcterms:W3CDTF">2022-05-30T06:35:29Z</dcterms:created>
  <dcterms:modified xsi:type="dcterms:W3CDTF">2022-06-06T23:43:51Z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0x010100E21A799FDC015649A6C4B6E1EA3A948C</vt:lpwstr>
  </property>
</Properties>
</file>