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91" r:id="rId4"/>
    <p:sldId id="298" r:id="rId5"/>
    <p:sldId id="289" r:id="rId6"/>
    <p:sldId id="263" r:id="rId7"/>
    <p:sldId id="293" r:id="rId8"/>
    <p:sldId id="294" r:id="rId9"/>
    <p:sldId id="295" r:id="rId10"/>
  </p:sldIdLst>
  <p:sldSz cx="9144000" cy="5143500" type="screen16x9"/>
  <p:notesSz cx="6858000" cy="9144000"/>
  <p:embeddedFontLst>
    <p:embeddedFont>
      <p:font typeface="Permanent Marker" panose="020B0604020202020204" charset="0"/>
      <p:regular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B70536-D3EE-448C-9629-2038D408D480}">
  <a:tblStyle styleId="{FCB70536-D3EE-448C-9629-2038D408D4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586F6-1E85-4548-B003-9100F87C6351}" type="doc">
      <dgm:prSet loTypeId="urn:microsoft.com/office/officeart/2011/layout/Tab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49089A-D8A6-40CA-BD06-E63429B014FC}">
      <dgm:prSet phldrT="[Text]"/>
      <dgm:spPr/>
      <dgm:t>
        <a:bodyPr/>
        <a:lstStyle/>
        <a:p>
          <a:r>
            <a:rPr lang="en-US" dirty="0"/>
            <a:t>Learning Intent</a:t>
          </a:r>
        </a:p>
      </dgm:t>
    </dgm:pt>
    <dgm:pt modelId="{A885141D-FF79-42E0-97C3-5C36D79B93D4}" type="parTrans" cxnId="{E88D8881-1A34-4D4C-B6DC-29C2C9797142}">
      <dgm:prSet/>
      <dgm:spPr/>
      <dgm:t>
        <a:bodyPr/>
        <a:lstStyle/>
        <a:p>
          <a:endParaRPr lang="en-US"/>
        </a:p>
      </dgm:t>
    </dgm:pt>
    <dgm:pt modelId="{4DE48251-474C-4E79-8DA6-ED98F79A2A0D}" type="sibTrans" cxnId="{E88D8881-1A34-4D4C-B6DC-29C2C9797142}">
      <dgm:prSet/>
      <dgm:spPr/>
      <dgm:t>
        <a:bodyPr/>
        <a:lstStyle/>
        <a:p>
          <a:endParaRPr lang="en-US"/>
        </a:p>
      </dgm:t>
    </dgm:pt>
    <dgm:pt modelId="{59E1809C-B4A5-477B-8B8F-C932E79AB8D4}">
      <dgm:prSet phldrT="[Text]" custT="1"/>
      <dgm:spPr/>
      <dgm:t>
        <a:bodyPr/>
        <a:lstStyle/>
        <a:p>
          <a:r>
            <a:rPr lang="en-AU" sz="2800" dirty="0"/>
            <a:t>Students will understand the importance of complying with procedures and policy </a:t>
          </a:r>
          <a:endParaRPr lang="en-US" sz="2800" dirty="0"/>
        </a:p>
      </dgm:t>
    </dgm:pt>
    <dgm:pt modelId="{68F0E4C9-4A9B-4E9B-8A75-389B67DEC96F}" type="parTrans" cxnId="{84E65030-14D0-451E-828B-4781629801A2}">
      <dgm:prSet/>
      <dgm:spPr/>
      <dgm:t>
        <a:bodyPr/>
        <a:lstStyle/>
        <a:p>
          <a:endParaRPr lang="en-US"/>
        </a:p>
      </dgm:t>
    </dgm:pt>
    <dgm:pt modelId="{11E6CEFB-38F5-43EE-A635-71F8F74919AB}" type="sibTrans" cxnId="{84E65030-14D0-451E-828B-4781629801A2}">
      <dgm:prSet/>
      <dgm:spPr/>
      <dgm:t>
        <a:bodyPr/>
        <a:lstStyle/>
        <a:p>
          <a:endParaRPr lang="en-US"/>
        </a:p>
      </dgm:t>
    </dgm:pt>
    <dgm:pt modelId="{A052821D-4F9F-4820-B08D-70ED7D56B355}">
      <dgm:prSet phldrT="[Text]"/>
      <dgm:spPr/>
      <dgm:t>
        <a:bodyPr/>
        <a:lstStyle/>
        <a:p>
          <a:r>
            <a:rPr lang="en-US" dirty="0"/>
            <a:t>Success Criteria</a:t>
          </a:r>
        </a:p>
      </dgm:t>
    </dgm:pt>
    <dgm:pt modelId="{6C53E6BE-E829-4D7E-BE97-1D7EC5D945EE}" type="parTrans" cxnId="{FA12F6E7-1085-4ECE-A267-955340754713}">
      <dgm:prSet/>
      <dgm:spPr/>
      <dgm:t>
        <a:bodyPr/>
        <a:lstStyle/>
        <a:p>
          <a:endParaRPr lang="en-US"/>
        </a:p>
      </dgm:t>
    </dgm:pt>
    <dgm:pt modelId="{58290BF0-EEB0-482E-B827-16B24F38CF92}" type="sibTrans" cxnId="{FA12F6E7-1085-4ECE-A267-955340754713}">
      <dgm:prSet/>
      <dgm:spPr/>
      <dgm:t>
        <a:bodyPr/>
        <a:lstStyle/>
        <a:p>
          <a:endParaRPr lang="en-US"/>
        </a:p>
      </dgm:t>
    </dgm:pt>
    <dgm:pt modelId="{F039B2CA-A4B1-4569-B522-6159EB72A7E7}">
      <dgm:prSet phldrT="[Text]" custT="1"/>
      <dgm:spPr/>
      <dgm:t>
        <a:bodyPr/>
        <a:lstStyle/>
        <a:p>
          <a:endParaRPr lang="en-US" sz="3200" dirty="0"/>
        </a:p>
      </dgm:t>
    </dgm:pt>
    <dgm:pt modelId="{8F59DBC6-F285-46F5-AE0A-549098C629AC}" type="parTrans" cxnId="{076041FA-A182-48B3-AF98-F32BFE1D5182}">
      <dgm:prSet/>
      <dgm:spPr/>
      <dgm:t>
        <a:bodyPr/>
        <a:lstStyle/>
        <a:p>
          <a:endParaRPr lang="en-US"/>
        </a:p>
      </dgm:t>
    </dgm:pt>
    <dgm:pt modelId="{02A2C49F-9DF5-47E2-B3A8-F6E0EE4570CD}" type="sibTrans" cxnId="{076041FA-A182-48B3-AF98-F32BFE1D5182}">
      <dgm:prSet/>
      <dgm:spPr/>
      <dgm:t>
        <a:bodyPr/>
        <a:lstStyle/>
        <a:p>
          <a:endParaRPr lang="en-US"/>
        </a:p>
      </dgm:t>
    </dgm:pt>
    <dgm:pt modelId="{F4B05D86-9AD6-4FCD-966D-1B81C902A338}">
      <dgm:prSet phldrT="[Text]"/>
      <dgm:spPr/>
      <dgm:t>
        <a:bodyPr/>
        <a:lstStyle/>
        <a:p>
          <a:r>
            <a:rPr lang="en-US" dirty="0" err="1"/>
            <a:t>Specialised</a:t>
          </a:r>
          <a:r>
            <a:rPr lang="en-US" dirty="0"/>
            <a:t> Vocabulary</a:t>
          </a:r>
        </a:p>
      </dgm:t>
    </dgm:pt>
    <dgm:pt modelId="{0F2ACBED-4273-4137-B333-5A35DE0C1824}" type="parTrans" cxnId="{019747FC-F21B-4FA8-A2CB-B073AE717070}">
      <dgm:prSet/>
      <dgm:spPr/>
      <dgm:t>
        <a:bodyPr/>
        <a:lstStyle/>
        <a:p>
          <a:endParaRPr lang="en-US"/>
        </a:p>
      </dgm:t>
    </dgm:pt>
    <dgm:pt modelId="{D208E5CC-A8C6-4D5E-BF7C-F1CE761E2D18}" type="sibTrans" cxnId="{019747FC-F21B-4FA8-A2CB-B073AE717070}">
      <dgm:prSet/>
      <dgm:spPr/>
      <dgm:t>
        <a:bodyPr/>
        <a:lstStyle/>
        <a:p>
          <a:endParaRPr lang="en-US"/>
        </a:p>
      </dgm:t>
    </dgm:pt>
    <dgm:pt modelId="{E60C8769-1AD6-4AEE-9B44-6944586F2BDC}">
      <dgm:prSet phldrT="[Text]" custT="1"/>
      <dgm:spPr/>
      <dgm:t>
        <a:bodyPr/>
        <a:lstStyle/>
        <a:p>
          <a:r>
            <a:rPr lang="en-US" sz="4000" dirty="0"/>
            <a:t>Comply, policy, procedure</a:t>
          </a:r>
        </a:p>
      </dgm:t>
    </dgm:pt>
    <dgm:pt modelId="{EDBEDC48-B55C-4ACB-BE1F-7AACEC6F0C6F}" type="parTrans" cxnId="{B7A54C7E-9776-4D6A-93EF-B3FEB5E6B0B5}">
      <dgm:prSet/>
      <dgm:spPr/>
      <dgm:t>
        <a:bodyPr/>
        <a:lstStyle/>
        <a:p>
          <a:endParaRPr lang="en-US"/>
        </a:p>
      </dgm:t>
    </dgm:pt>
    <dgm:pt modelId="{09C3D1A8-E9EC-4289-95E3-1FBAEA6BA770}" type="sibTrans" cxnId="{B7A54C7E-9776-4D6A-93EF-B3FEB5E6B0B5}">
      <dgm:prSet/>
      <dgm:spPr/>
      <dgm:t>
        <a:bodyPr/>
        <a:lstStyle/>
        <a:p>
          <a:endParaRPr lang="en-US"/>
        </a:p>
      </dgm:t>
    </dgm:pt>
    <dgm:pt modelId="{9DE97BBA-EA58-4D86-B6D4-7B352CA8FB71}" type="pres">
      <dgm:prSet presAssocID="{EB8586F6-1E85-4548-B003-9100F87C63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371C1A7-0135-4A59-AA8A-BE7168D25E3F}" type="pres">
      <dgm:prSet presAssocID="{F049089A-D8A6-40CA-BD06-E63429B014FC}" presName="composite" presStyleCnt="0"/>
      <dgm:spPr/>
    </dgm:pt>
    <dgm:pt modelId="{AEF91810-974A-43BA-967C-FA8911A14A09}" type="pres">
      <dgm:prSet presAssocID="{F049089A-D8A6-40CA-BD06-E63429B014F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7616A3-5331-4F04-A8DB-4FFB3EF0F4C7}" type="pres">
      <dgm:prSet presAssocID="{F049089A-D8A6-40CA-BD06-E63429B014FC}" presName="Parent" presStyleLbl="alignNode1" presStyleIdx="0" presStyleCnt="3" custScaleX="84224" custScaleY="78307">
        <dgm:presLayoutVars>
          <dgm:chMax val="3"/>
          <dgm:chPref val="3"/>
          <dgm:bulletEnabled val="1"/>
        </dgm:presLayoutVars>
      </dgm:prSet>
      <dgm:spPr/>
    </dgm:pt>
    <dgm:pt modelId="{FCECDAED-D948-4AE6-B1B0-7A0A718C45A5}" type="pres">
      <dgm:prSet presAssocID="{F049089A-D8A6-40CA-BD06-E63429B014FC}" presName="Accent" presStyleLbl="parChTrans1D1" presStyleIdx="0" presStyleCnt="3"/>
      <dgm:spPr/>
    </dgm:pt>
    <dgm:pt modelId="{25AA77D6-4F27-4A2A-A5F8-2419F34ED343}" type="pres">
      <dgm:prSet presAssocID="{4DE48251-474C-4E79-8DA6-ED98F79A2A0D}" presName="sibTrans" presStyleCnt="0"/>
      <dgm:spPr/>
    </dgm:pt>
    <dgm:pt modelId="{5CCB75EB-B464-4A68-85E7-5F5275DBB2E4}" type="pres">
      <dgm:prSet presAssocID="{A052821D-4F9F-4820-B08D-70ED7D56B355}" presName="composite" presStyleCnt="0"/>
      <dgm:spPr/>
    </dgm:pt>
    <dgm:pt modelId="{29613E67-D71B-4CD5-84DA-A36BF4A9A6FF}" type="pres">
      <dgm:prSet presAssocID="{A052821D-4F9F-4820-B08D-70ED7D56B355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CED5F71-3940-4E64-8317-6F4DDF653ED5}" type="pres">
      <dgm:prSet presAssocID="{A052821D-4F9F-4820-B08D-70ED7D56B355}" presName="Parent" presStyleLbl="alignNode1" presStyleIdx="1" presStyleCnt="3" custScaleX="77562" custScaleY="65237">
        <dgm:presLayoutVars>
          <dgm:chMax val="3"/>
          <dgm:chPref val="3"/>
          <dgm:bulletEnabled val="1"/>
        </dgm:presLayoutVars>
      </dgm:prSet>
      <dgm:spPr/>
    </dgm:pt>
    <dgm:pt modelId="{3844D1EC-2EDD-43C6-AA28-DC75F3441238}" type="pres">
      <dgm:prSet presAssocID="{A052821D-4F9F-4820-B08D-70ED7D56B355}" presName="Accent" presStyleLbl="parChTrans1D1" presStyleIdx="1" presStyleCnt="3"/>
      <dgm:spPr/>
    </dgm:pt>
    <dgm:pt modelId="{547DCE8A-127A-4656-BAD4-1A6611A483C4}" type="pres">
      <dgm:prSet presAssocID="{58290BF0-EEB0-482E-B827-16B24F38CF92}" presName="sibTrans" presStyleCnt="0"/>
      <dgm:spPr/>
    </dgm:pt>
    <dgm:pt modelId="{8C8ECD19-DC0F-4D33-89F2-738E916186D1}" type="pres">
      <dgm:prSet presAssocID="{F4B05D86-9AD6-4FCD-966D-1B81C902A338}" presName="composite" presStyleCnt="0"/>
      <dgm:spPr/>
    </dgm:pt>
    <dgm:pt modelId="{AF346CC1-AFA2-4BF1-AD5F-A71A738C6645}" type="pres">
      <dgm:prSet presAssocID="{F4B05D86-9AD6-4FCD-966D-1B81C902A338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7A632E3-4248-4DE4-857D-78A5CDFF3E9C}" type="pres">
      <dgm:prSet presAssocID="{F4B05D86-9AD6-4FCD-966D-1B81C902A338}" presName="Parent" presStyleLbl="alignNode1" presStyleIdx="2" presStyleCnt="3" custScaleX="88760" custScaleY="77644">
        <dgm:presLayoutVars>
          <dgm:chMax val="3"/>
          <dgm:chPref val="3"/>
          <dgm:bulletEnabled val="1"/>
        </dgm:presLayoutVars>
      </dgm:prSet>
      <dgm:spPr/>
    </dgm:pt>
    <dgm:pt modelId="{42A97C02-9A21-424F-B9ED-BD8772556F8C}" type="pres">
      <dgm:prSet presAssocID="{F4B05D86-9AD6-4FCD-966D-1B81C902A338}" presName="Accent" presStyleLbl="parChTrans1D1" presStyleIdx="2" presStyleCnt="3"/>
      <dgm:spPr/>
    </dgm:pt>
  </dgm:ptLst>
  <dgm:cxnLst>
    <dgm:cxn modelId="{9BA62B00-4920-4E56-B177-B24F48426385}" type="presOf" srcId="{F049089A-D8A6-40CA-BD06-E63429B014FC}" destId="{DB7616A3-5331-4F04-A8DB-4FFB3EF0F4C7}" srcOrd="0" destOrd="0" presId="urn:microsoft.com/office/officeart/2011/layout/TabList"/>
    <dgm:cxn modelId="{84E65030-14D0-451E-828B-4781629801A2}" srcId="{F049089A-D8A6-40CA-BD06-E63429B014FC}" destId="{59E1809C-B4A5-477B-8B8F-C932E79AB8D4}" srcOrd="0" destOrd="0" parTransId="{68F0E4C9-4A9B-4E9B-8A75-389B67DEC96F}" sibTransId="{11E6CEFB-38F5-43EE-A635-71F8F74919AB}"/>
    <dgm:cxn modelId="{992C7850-DC0A-43B2-893B-0D78A53DCD56}" type="presOf" srcId="{F039B2CA-A4B1-4569-B522-6159EB72A7E7}" destId="{29613E67-D71B-4CD5-84DA-A36BF4A9A6FF}" srcOrd="0" destOrd="0" presId="urn:microsoft.com/office/officeart/2011/layout/TabList"/>
    <dgm:cxn modelId="{B7A54C7E-9776-4D6A-93EF-B3FEB5E6B0B5}" srcId="{F4B05D86-9AD6-4FCD-966D-1B81C902A338}" destId="{E60C8769-1AD6-4AEE-9B44-6944586F2BDC}" srcOrd="0" destOrd="0" parTransId="{EDBEDC48-B55C-4ACB-BE1F-7AACEC6F0C6F}" sibTransId="{09C3D1A8-E9EC-4289-95E3-1FBAEA6BA770}"/>
    <dgm:cxn modelId="{E88D8881-1A34-4D4C-B6DC-29C2C9797142}" srcId="{EB8586F6-1E85-4548-B003-9100F87C6351}" destId="{F049089A-D8A6-40CA-BD06-E63429B014FC}" srcOrd="0" destOrd="0" parTransId="{A885141D-FF79-42E0-97C3-5C36D79B93D4}" sibTransId="{4DE48251-474C-4E79-8DA6-ED98F79A2A0D}"/>
    <dgm:cxn modelId="{3E58868B-FE90-4DD6-B584-75BD745BEA4C}" type="presOf" srcId="{F4B05D86-9AD6-4FCD-966D-1B81C902A338}" destId="{E7A632E3-4248-4DE4-857D-78A5CDFF3E9C}" srcOrd="0" destOrd="0" presId="urn:microsoft.com/office/officeart/2011/layout/TabList"/>
    <dgm:cxn modelId="{AAA9318C-06BF-4B81-A8B2-E28FD77A8F32}" type="presOf" srcId="{59E1809C-B4A5-477B-8B8F-C932E79AB8D4}" destId="{AEF91810-974A-43BA-967C-FA8911A14A09}" srcOrd="0" destOrd="0" presId="urn:microsoft.com/office/officeart/2011/layout/TabList"/>
    <dgm:cxn modelId="{182AFCA7-D1AA-4A56-804A-B1C94F6833EC}" type="presOf" srcId="{A052821D-4F9F-4820-B08D-70ED7D56B355}" destId="{4CED5F71-3940-4E64-8317-6F4DDF653ED5}" srcOrd="0" destOrd="0" presId="urn:microsoft.com/office/officeart/2011/layout/TabList"/>
    <dgm:cxn modelId="{51A5D5D5-FB2E-40E6-8626-23A8288A31F7}" type="presOf" srcId="{E60C8769-1AD6-4AEE-9B44-6944586F2BDC}" destId="{AF346CC1-AFA2-4BF1-AD5F-A71A738C6645}" srcOrd="0" destOrd="0" presId="urn:microsoft.com/office/officeart/2011/layout/TabList"/>
    <dgm:cxn modelId="{FA12F6E7-1085-4ECE-A267-955340754713}" srcId="{EB8586F6-1E85-4548-B003-9100F87C6351}" destId="{A052821D-4F9F-4820-B08D-70ED7D56B355}" srcOrd="1" destOrd="0" parTransId="{6C53E6BE-E829-4D7E-BE97-1D7EC5D945EE}" sibTransId="{58290BF0-EEB0-482E-B827-16B24F38CF92}"/>
    <dgm:cxn modelId="{7030CBED-34C9-4282-8244-7BD06A13CFED}" type="presOf" srcId="{EB8586F6-1E85-4548-B003-9100F87C6351}" destId="{9DE97BBA-EA58-4D86-B6D4-7B352CA8FB71}" srcOrd="0" destOrd="0" presId="urn:microsoft.com/office/officeart/2011/layout/TabList"/>
    <dgm:cxn modelId="{076041FA-A182-48B3-AF98-F32BFE1D5182}" srcId="{A052821D-4F9F-4820-B08D-70ED7D56B355}" destId="{F039B2CA-A4B1-4569-B522-6159EB72A7E7}" srcOrd="0" destOrd="0" parTransId="{8F59DBC6-F285-46F5-AE0A-549098C629AC}" sibTransId="{02A2C49F-9DF5-47E2-B3A8-F6E0EE4570CD}"/>
    <dgm:cxn modelId="{019747FC-F21B-4FA8-A2CB-B073AE717070}" srcId="{EB8586F6-1E85-4548-B003-9100F87C6351}" destId="{F4B05D86-9AD6-4FCD-966D-1B81C902A338}" srcOrd="2" destOrd="0" parTransId="{0F2ACBED-4273-4137-B333-5A35DE0C1824}" sibTransId="{D208E5CC-A8C6-4D5E-BF7C-F1CE761E2D18}"/>
    <dgm:cxn modelId="{A41E757A-8593-4935-9F81-DA9717FA0858}" type="presParOf" srcId="{9DE97BBA-EA58-4D86-B6D4-7B352CA8FB71}" destId="{7371C1A7-0135-4A59-AA8A-BE7168D25E3F}" srcOrd="0" destOrd="0" presId="urn:microsoft.com/office/officeart/2011/layout/TabList"/>
    <dgm:cxn modelId="{DB3E7F2E-FAF9-4751-B056-943F58F834B3}" type="presParOf" srcId="{7371C1A7-0135-4A59-AA8A-BE7168D25E3F}" destId="{AEF91810-974A-43BA-967C-FA8911A14A09}" srcOrd="0" destOrd="0" presId="urn:microsoft.com/office/officeart/2011/layout/TabList"/>
    <dgm:cxn modelId="{87385376-3A58-4702-9A32-8DD75A739748}" type="presParOf" srcId="{7371C1A7-0135-4A59-AA8A-BE7168D25E3F}" destId="{DB7616A3-5331-4F04-A8DB-4FFB3EF0F4C7}" srcOrd="1" destOrd="0" presId="urn:microsoft.com/office/officeart/2011/layout/TabList"/>
    <dgm:cxn modelId="{5220FE53-5AF6-4664-A142-863D1E86ECC7}" type="presParOf" srcId="{7371C1A7-0135-4A59-AA8A-BE7168D25E3F}" destId="{FCECDAED-D948-4AE6-B1B0-7A0A718C45A5}" srcOrd="2" destOrd="0" presId="urn:microsoft.com/office/officeart/2011/layout/TabList"/>
    <dgm:cxn modelId="{D5CB23EE-D40A-4905-978D-4A24239335D8}" type="presParOf" srcId="{9DE97BBA-EA58-4D86-B6D4-7B352CA8FB71}" destId="{25AA77D6-4F27-4A2A-A5F8-2419F34ED343}" srcOrd="1" destOrd="0" presId="urn:microsoft.com/office/officeart/2011/layout/TabList"/>
    <dgm:cxn modelId="{45A3EBB3-EB10-4DE9-A1F8-143126488896}" type="presParOf" srcId="{9DE97BBA-EA58-4D86-B6D4-7B352CA8FB71}" destId="{5CCB75EB-B464-4A68-85E7-5F5275DBB2E4}" srcOrd="2" destOrd="0" presId="urn:microsoft.com/office/officeart/2011/layout/TabList"/>
    <dgm:cxn modelId="{4D6A1892-CF1A-4C97-9494-1B994E9319F3}" type="presParOf" srcId="{5CCB75EB-B464-4A68-85E7-5F5275DBB2E4}" destId="{29613E67-D71B-4CD5-84DA-A36BF4A9A6FF}" srcOrd="0" destOrd="0" presId="urn:microsoft.com/office/officeart/2011/layout/TabList"/>
    <dgm:cxn modelId="{782DACA3-4036-4D17-9C1A-E42E5A8DFC14}" type="presParOf" srcId="{5CCB75EB-B464-4A68-85E7-5F5275DBB2E4}" destId="{4CED5F71-3940-4E64-8317-6F4DDF653ED5}" srcOrd="1" destOrd="0" presId="urn:microsoft.com/office/officeart/2011/layout/TabList"/>
    <dgm:cxn modelId="{FDDE9905-91ED-4E32-86BD-4EBD989ABD2B}" type="presParOf" srcId="{5CCB75EB-B464-4A68-85E7-5F5275DBB2E4}" destId="{3844D1EC-2EDD-43C6-AA28-DC75F3441238}" srcOrd="2" destOrd="0" presId="urn:microsoft.com/office/officeart/2011/layout/TabList"/>
    <dgm:cxn modelId="{4A9AAFBF-2CC1-43A5-99A9-78C2081A2DD9}" type="presParOf" srcId="{9DE97BBA-EA58-4D86-B6D4-7B352CA8FB71}" destId="{547DCE8A-127A-4656-BAD4-1A6611A483C4}" srcOrd="3" destOrd="0" presId="urn:microsoft.com/office/officeart/2011/layout/TabList"/>
    <dgm:cxn modelId="{63229A6F-92A7-4A15-8059-4A9936B0FC8C}" type="presParOf" srcId="{9DE97BBA-EA58-4D86-B6D4-7B352CA8FB71}" destId="{8C8ECD19-DC0F-4D33-89F2-738E916186D1}" srcOrd="4" destOrd="0" presId="urn:microsoft.com/office/officeart/2011/layout/TabList"/>
    <dgm:cxn modelId="{22B8AB7D-01C4-4A8A-A954-5AF8C813DA79}" type="presParOf" srcId="{8C8ECD19-DC0F-4D33-89F2-738E916186D1}" destId="{AF346CC1-AFA2-4BF1-AD5F-A71A738C6645}" srcOrd="0" destOrd="0" presId="urn:microsoft.com/office/officeart/2011/layout/TabList"/>
    <dgm:cxn modelId="{25203F8E-DD84-4D9F-8402-E993E762B7CA}" type="presParOf" srcId="{8C8ECD19-DC0F-4D33-89F2-738E916186D1}" destId="{E7A632E3-4248-4DE4-857D-78A5CDFF3E9C}" srcOrd="1" destOrd="0" presId="urn:microsoft.com/office/officeart/2011/layout/TabList"/>
    <dgm:cxn modelId="{0F39440D-7FB6-410C-B3A6-DBA044BD4062}" type="presParOf" srcId="{8C8ECD19-DC0F-4D33-89F2-738E916186D1}" destId="{42A97C02-9A21-424F-B9ED-BD8772556F8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7C02-9A21-424F-B9ED-BD8772556F8C}">
      <dsp:nvSpPr>
        <dsp:cNvPr id="0" name=""/>
        <dsp:cNvSpPr/>
      </dsp:nvSpPr>
      <dsp:spPr>
        <a:xfrm>
          <a:off x="0" y="3823008"/>
          <a:ext cx="834039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4D1EC-2EDD-43C6-AA28-DC75F3441238}">
      <dsp:nvSpPr>
        <dsp:cNvPr id="0" name=""/>
        <dsp:cNvSpPr/>
      </dsp:nvSpPr>
      <dsp:spPr>
        <a:xfrm>
          <a:off x="0" y="2528161"/>
          <a:ext cx="834039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CDAED-D948-4AE6-B1B0-7A0A718C45A5}">
      <dsp:nvSpPr>
        <dsp:cNvPr id="0" name=""/>
        <dsp:cNvSpPr/>
      </dsp:nvSpPr>
      <dsp:spPr>
        <a:xfrm>
          <a:off x="0" y="1233315"/>
          <a:ext cx="834039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1810-974A-43BA-967C-FA8911A14A09}">
      <dsp:nvSpPr>
        <dsp:cNvPr id="0" name=""/>
        <dsp:cNvSpPr/>
      </dsp:nvSpPr>
      <dsp:spPr>
        <a:xfrm>
          <a:off x="2168503" y="128"/>
          <a:ext cx="6171895" cy="123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Students will understand the importance of complying with procedures and policy </a:t>
          </a:r>
          <a:endParaRPr lang="en-US" sz="2800" kern="1200" dirty="0"/>
        </a:p>
      </dsp:txBody>
      <dsp:txXfrm>
        <a:off x="2168503" y="128"/>
        <a:ext cx="6171895" cy="1233186"/>
      </dsp:txXfrm>
    </dsp:sp>
    <dsp:sp modelId="{DB7616A3-5331-4F04-A8DB-4FFB3EF0F4C7}">
      <dsp:nvSpPr>
        <dsp:cNvPr id="0" name=""/>
        <dsp:cNvSpPr/>
      </dsp:nvSpPr>
      <dsp:spPr>
        <a:xfrm>
          <a:off x="171051" y="133886"/>
          <a:ext cx="1826400" cy="9656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Learning Intent</a:t>
          </a:r>
        </a:p>
      </dsp:txBody>
      <dsp:txXfrm>
        <a:off x="218200" y="181035"/>
        <a:ext cx="1732102" cy="918522"/>
      </dsp:txXfrm>
    </dsp:sp>
    <dsp:sp modelId="{29613E67-D71B-4CD5-84DA-A36BF4A9A6FF}">
      <dsp:nvSpPr>
        <dsp:cNvPr id="0" name=""/>
        <dsp:cNvSpPr/>
      </dsp:nvSpPr>
      <dsp:spPr>
        <a:xfrm>
          <a:off x="2168503" y="1294975"/>
          <a:ext cx="6171895" cy="123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168503" y="1294975"/>
        <a:ext cx="6171895" cy="1233186"/>
      </dsp:txXfrm>
    </dsp:sp>
    <dsp:sp modelId="{4CED5F71-3940-4E64-8317-6F4DDF653ED5}">
      <dsp:nvSpPr>
        <dsp:cNvPr id="0" name=""/>
        <dsp:cNvSpPr/>
      </dsp:nvSpPr>
      <dsp:spPr>
        <a:xfrm>
          <a:off x="243284" y="1509321"/>
          <a:ext cx="1681934" cy="8044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Success Criteria</a:t>
          </a:r>
        </a:p>
      </dsp:txBody>
      <dsp:txXfrm>
        <a:off x="282563" y="1548600"/>
        <a:ext cx="1603376" cy="765215"/>
      </dsp:txXfrm>
    </dsp:sp>
    <dsp:sp modelId="{AF346CC1-AFA2-4BF1-AD5F-A71A738C6645}">
      <dsp:nvSpPr>
        <dsp:cNvPr id="0" name=""/>
        <dsp:cNvSpPr/>
      </dsp:nvSpPr>
      <dsp:spPr>
        <a:xfrm>
          <a:off x="2168503" y="2589821"/>
          <a:ext cx="6171895" cy="123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Comply, policy, procedure</a:t>
          </a:r>
        </a:p>
      </dsp:txBody>
      <dsp:txXfrm>
        <a:off x="2168503" y="2589821"/>
        <a:ext cx="6171895" cy="1233186"/>
      </dsp:txXfrm>
    </dsp:sp>
    <dsp:sp modelId="{E7A632E3-4248-4DE4-857D-78A5CDFF3E9C}">
      <dsp:nvSpPr>
        <dsp:cNvPr id="0" name=""/>
        <dsp:cNvSpPr/>
      </dsp:nvSpPr>
      <dsp:spPr>
        <a:xfrm>
          <a:off x="121869" y="2727666"/>
          <a:ext cx="1924763" cy="9574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Specialised</a:t>
          </a:r>
          <a:r>
            <a:rPr lang="en-US" sz="2500" kern="1200" dirty="0"/>
            <a:t> Vocabulary</a:t>
          </a:r>
        </a:p>
      </dsp:txBody>
      <dsp:txXfrm>
        <a:off x="168618" y="2774415"/>
        <a:ext cx="1831265" cy="91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20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10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72">
              <a:srgbClr val="00B050"/>
            </a:gs>
            <a:gs pos="0">
              <a:srgbClr val="00B050"/>
            </a:gs>
          </a:gsLst>
          <a:lin ang="5400000" scaled="1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-163054" y="756747"/>
            <a:ext cx="9470108" cy="3389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6600" dirty="0">
                <a:solidFill>
                  <a:schemeClr val="tx1"/>
                </a:solidFill>
              </a:rPr>
              <a:t>PBL</a:t>
            </a:r>
            <a:br>
              <a:rPr lang="en" sz="6600" dirty="0">
                <a:solidFill>
                  <a:schemeClr val="tx1"/>
                </a:solidFill>
              </a:rPr>
            </a:br>
            <a:r>
              <a:rPr lang="en-AU" sz="6600" dirty="0">
                <a:solidFill>
                  <a:schemeClr val="tx1"/>
                </a:solidFill>
              </a:rPr>
              <a:t>Participate</a:t>
            </a:r>
            <a:br>
              <a:rPr lang="en-AU" sz="6600" dirty="0">
                <a:solidFill>
                  <a:schemeClr val="tx1"/>
                </a:solidFill>
              </a:rPr>
            </a:br>
            <a:r>
              <a:rPr lang="en-AU" sz="5400" dirty="0"/>
              <a:t>Always comply with school policies and procedures </a:t>
            </a:r>
            <a:endParaRPr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/>
              <a:t>Week 1 and 2 </a:t>
            </a:r>
            <a:r>
              <a:rPr lang="en-AU" sz="3600" dirty="0"/>
              <a:t>Focus</a:t>
            </a:r>
            <a:endParaRPr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541580"/>
              </p:ext>
            </p:extLst>
          </p:nvPr>
        </p:nvGraphicFramePr>
        <p:xfrm>
          <a:off x="346401" y="922283"/>
          <a:ext cx="8340399" cy="382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E8CA43-AF06-463F-B67D-C981B29FCDC4}"/>
              </a:ext>
            </a:extLst>
          </p:cNvPr>
          <p:cNvSpPr txBox="1"/>
          <p:nvPr/>
        </p:nvSpPr>
        <p:spPr>
          <a:xfrm>
            <a:off x="2575560" y="2270760"/>
            <a:ext cx="611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Discuss examples and non-examples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Understand consequences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Think – Pair – Share: What is the importance of complying with instructions 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sz="3600" dirty="0">
                <a:solidFill>
                  <a:schemeClr val="tx1"/>
                </a:solidFill>
              </a:rPr>
              <a:t>WHY?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" name="Google Shape;104;p22"/>
          <p:cNvSpPr txBox="1">
            <a:spLocks/>
          </p:cNvSpPr>
          <p:nvPr/>
        </p:nvSpPr>
        <p:spPr>
          <a:xfrm>
            <a:off x="171361" y="937707"/>
            <a:ext cx="8801277" cy="413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198" indent="0" algn="ctr">
              <a:buNone/>
            </a:pPr>
            <a:r>
              <a:rPr lang="en-AU" sz="2800" b="1" u="sng" dirty="0"/>
              <a:t>Within the School &amp; community It is important to comply with policies and procedures because </a:t>
            </a:r>
          </a:p>
          <a:p>
            <a:pPr marL="533398" indent="-457200" algn="ctr"/>
            <a:r>
              <a:rPr lang="en-AU" sz="3200" dirty="0"/>
              <a:t>It can keep you and others safe </a:t>
            </a:r>
          </a:p>
          <a:p>
            <a:pPr marL="533398" indent="-457200" algn="ctr"/>
            <a:r>
              <a:rPr lang="en-AU" sz="3200" dirty="0"/>
              <a:t>It can keep your learning on track </a:t>
            </a:r>
          </a:p>
          <a:p>
            <a:pPr marL="533398" indent="-457200" algn="ctr"/>
            <a:r>
              <a:rPr lang="en-AU" sz="3200" dirty="0"/>
              <a:t>It can keep things organised </a:t>
            </a:r>
          </a:p>
          <a:p>
            <a:pPr marL="533398" indent="-457200" algn="ctr"/>
            <a:r>
              <a:rPr lang="en-AU" sz="3200" dirty="0"/>
              <a:t>Your actions DO affect others. </a:t>
            </a:r>
          </a:p>
          <a:p>
            <a:pPr marL="76198" indent="0">
              <a:buNone/>
            </a:pPr>
            <a:endParaRPr lang="en-AU" dirty="0"/>
          </a:p>
          <a:p>
            <a:pPr marL="76198" indent="0">
              <a:buNone/>
            </a:pPr>
            <a:r>
              <a:rPr lang="en-A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AU" sz="3600" dirty="0">
                <a:solidFill>
                  <a:schemeClr val="tx1"/>
                </a:solidFill>
              </a:rPr>
              <a:t>Examples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909697" y="834778"/>
            <a:ext cx="4007005" cy="4006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76198" indent="0" algn="ctr">
              <a:buNone/>
            </a:pPr>
            <a:r>
              <a:rPr lang="en-AU" sz="2800" b="1" u="sng" dirty="0">
                <a:latin typeface="Source Sans Pro" panose="020B0604020202020204" charset="0"/>
              </a:rPr>
              <a:t>Non-Examples </a:t>
            </a:r>
            <a:r>
              <a:rPr lang="en-AU" sz="2800" b="1" u="sng" dirty="0">
                <a:latin typeface="Source Sans Pro" panose="020B0604020202020204" charset="0"/>
                <a:sym typeface="Wingdings" panose="05000000000000000000" pitchFamily="2" charset="2"/>
              </a:rPr>
              <a:t></a:t>
            </a:r>
            <a:endParaRPr lang="en-AU" sz="2800" b="1" u="sng" dirty="0">
              <a:latin typeface="Source Sans Pro" panose="020B0604020202020204" charset="0"/>
            </a:endParaRPr>
          </a:p>
          <a:p>
            <a:pPr lvl="0"/>
            <a:r>
              <a:rPr lang="en-AU" sz="2800" dirty="0"/>
              <a:t>Walking underneath buildings during a fire drill.</a:t>
            </a:r>
          </a:p>
          <a:p>
            <a:pPr lvl="0"/>
            <a:r>
              <a:rPr lang="en-AU" sz="2800" dirty="0"/>
              <a:t>Eating in the UCA</a:t>
            </a:r>
          </a:p>
          <a:p>
            <a:pPr lvl="0"/>
            <a:endParaRPr lang="en-AU" sz="3200" dirty="0">
              <a:latin typeface="Source Sans Pro" panose="020B0604020202020204" charset="0"/>
              <a:cs typeface="Arial" panose="020B0604020202020204" pitchFamily="34" charset="0"/>
            </a:endParaRPr>
          </a:p>
        </p:txBody>
      </p:sp>
      <p:sp>
        <p:nvSpPr>
          <p:cNvPr id="5" name="Google Shape;104;p22"/>
          <p:cNvSpPr txBox="1">
            <a:spLocks/>
          </p:cNvSpPr>
          <p:nvPr/>
        </p:nvSpPr>
        <p:spPr>
          <a:xfrm>
            <a:off x="318025" y="820880"/>
            <a:ext cx="4116815" cy="40206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198" indent="0" algn="ctr">
              <a:buNone/>
            </a:pPr>
            <a:r>
              <a:rPr lang="en-AU" sz="2800" b="1" u="sng" dirty="0"/>
              <a:t>Positive examples </a:t>
            </a:r>
            <a:r>
              <a:rPr lang="en-AU" sz="2800" b="1" u="sng" dirty="0">
                <a:sym typeface="Wingdings" panose="05000000000000000000" pitchFamily="2" charset="2"/>
              </a:rPr>
              <a:t></a:t>
            </a:r>
            <a:endParaRPr lang="en-AU" sz="2800" b="1" u="sng" dirty="0"/>
          </a:p>
          <a:p>
            <a:pPr lvl="0"/>
            <a:r>
              <a:rPr lang="en-AU" sz="2800" dirty="0"/>
              <a:t>Walking on concrete and around buildings. </a:t>
            </a:r>
          </a:p>
          <a:p>
            <a:pPr lvl="0"/>
            <a:r>
              <a:rPr lang="en-AU" sz="2800" dirty="0"/>
              <a:t>Handing in drafts on time.</a:t>
            </a:r>
          </a:p>
          <a:p>
            <a:pPr lvl="0"/>
            <a:r>
              <a:rPr lang="en-AU" sz="2800" dirty="0"/>
              <a:t>Checking for graffiti when entering the classroom.</a:t>
            </a:r>
          </a:p>
          <a:p>
            <a:pPr marL="76198" indent="0">
              <a:buNone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0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84527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AU" sz="2800" dirty="0">
                <a:solidFill>
                  <a:schemeClr val="tx1"/>
                </a:solidFill>
              </a:rPr>
              <a:t>Consequences</a:t>
            </a:r>
            <a:r>
              <a:rPr lang="en" sz="2800" dirty="0">
                <a:solidFill>
                  <a:schemeClr val="tx1"/>
                </a:solidFill>
              </a:rPr>
              <a:t> of </a:t>
            </a:r>
            <a:r>
              <a:rPr lang="en-AU" sz="2800" dirty="0">
                <a:solidFill>
                  <a:schemeClr val="tx1"/>
                </a:solidFill>
              </a:rPr>
              <a:t>being Complying with instructions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6" y="2914185"/>
            <a:ext cx="1594652" cy="1596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29" y="983079"/>
            <a:ext cx="2559047" cy="180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093" y="3346004"/>
            <a:ext cx="3412855" cy="1372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8348" y="1132434"/>
            <a:ext cx="2505307" cy="1506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/>
              <a:t>Student of the Week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05CFC-26F4-45AD-93AD-34A49E547682}"/>
              </a:ext>
            </a:extLst>
          </p:cNvPr>
          <p:cNvSpPr/>
          <p:nvPr/>
        </p:nvSpPr>
        <p:spPr>
          <a:xfrm>
            <a:off x="5996940" y="3060393"/>
            <a:ext cx="2793475" cy="1506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dirty="0"/>
              <a:t>End of term rewards! </a:t>
            </a:r>
            <a:br>
              <a:rPr lang="en-AU" sz="2800" dirty="0"/>
            </a:br>
            <a:r>
              <a:rPr lang="en-AU" sz="2800" dirty="0"/>
              <a:t> Pool or movies!</a:t>
            </a:r>
          </a:p>
        </p:txBody>
      </p:sp>
    </p:spTree>
    <p:extLst>
      <p:ext uri="{BB962C8B-B14F-4D97-AF65-F5344CB8AC3E}">
        <p14:creationId xmlns:p14="http://schemas.microsoft.com/office/powerpoint/2010/main" val="34542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84527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tx1"/>
                </a:solidFill>
              </a:rPr>
              <a:t>Consequences</a:t>
            </a:r>
            <a:r>
              <a:rPr lang="en" dirty="0">
                <a:solidFill>
                  <a:schemeClr val="tx1"/>
                </a:solidFill>
              </a:rPr>
              <a:t> of</a:t>
            </a:r>
            <a:r>
              <a:rPr lang="en" u="sng" dirty="0">
                <a:solidFill>
                  <a:schemeClr val="tx1"/>
                </a:solidFill>
              </a:rPr>
              <a:t> </a:t>
            </a:r>
            <a:r>
              <a:rPr lang="en" sz="3200" u="sng" dirty="0">
                <a:solidFill>
                  <a:schemeClr val="tx1"/>
                </a:solidFill>
              </a:rPr>
              <a:t>no</a:t>
            </a:r>
            <a:r>
              <a:rPr lang="en-AU" sz="3200" u="sng" dirty="0">
                <a:solidFill>
                  <a:schemeClr val="tx1"/>
                </a:solidFill>
              </a:rPr>
              <a:t>t </a:t>
            </a:r>
            <a:r>
              <a:rPr lang="en-AU" dirty="0">
                <a:solidFill>
                  <a:schemeClr val="tx1"/>
                </a:solidFill>
              </a:rPr>
              <a:t>complying with instructions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1BF74-0199-4A5F-A9B6-FE33D15D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6" y="2914185"/>
            <a:ext cx="1594652" cy="159694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DF1AAE-A6A7-4FF7-AA03-CD70DAAE3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156" y="1176327"/>
            <a:ext cx="2008857" cy="6286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" indent="0" algn="ctr">
              <a:buNone/>
            </a:pPr>
            <a:r>
              <a:rPr lang="en-AU" sz="2400" b="1" dirty="0"/>
              <a:t>Buddy Class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8F99B0B-813D-4737-86FF-CC902836BFEE}"/>
              </a:ext>
            </a:extLst>
          </p:cNvPr>
          <p:cNvSpPr txBox="1">
            <a:spLocks/>
          </p:cNvSpPr>
          <p:nvPr/>
        </p:nvSpPr>
        <p:spPr>
          <a:xfrm>
            <a:off x="2089698" y="3821345"/>
            <a:ext cx="2799801" cy="10405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Teachers less willing to help you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246EB8-BC12-4AA6-AC72-116EEA5A3733}"/>
              </a:ext>
            </a:extLst>
          </p:cNvPr>
          <p:cNvSpPr txBox="1">
            <a:spLocks/>
          </p:cNvSpPr>
          <p:nvPr/>
        </p:nvSpPr>
        <p:spPr>
          <a:xfrm>
            <a:off x="5544552" y="1225165"/>
            <a:ext cx="3287214" cy="104059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Miss out on end</a:t>
            </a:r>
            <a:br>
              <a:rPr lang="en-AU" sz="2400" b="1" dirty="0"/>
            </a:br>
            <a:r>
              <a:rPr lang="en-AU" sz="2400" b="1" dirty="0"/>
              <a:t>of term rewards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5BDB14-02A3-4724-BBB4-71AB7E95F9E1}"/>
              </a:ext>
            </a:extLst>
          </p:cNvPr>
          <p:cNvSpPr txBox="1">
            <a:spLocks/>
          </p:cNvSpPr>
          <p:nvPr/>
        </p:nvSpPr>
        <p:spPr>
          <a:xfrm>
            <a:off x="2089698" y="2297929"/>
            <a:ext cx="3287214" cy="10405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Peers less willing to interact with you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33D711-B4F9-4543-B30F-CB69200027A8}"/>
              </a:ext>
            </a:extLst>
          </p:cNvPr>
          <p:cNvSpPr txBox="1">
            <a:spLocks/>
          </p:cNvSpPr>
          <p:nvPr/>
        </p:nvSpPr>
        <p:spPr>
          <a:xfrm>
            <a:off x="5946069" y="2539871"/>
            <a:ext cx="2711905" cy="62865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Litter duty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08B9273-5844-4E54-AB49-CEAC249BCA76}"/>
              </a:ext>
            </a:extLst>
          </p:cNvPr>
          <p:cNvSpPr txBox="1">
            <a:spLocks/>
          </p:cNvSpPr>
          <p:nvPr/>
        </p:nvSpPr>
        <p:spPr>
          <a:xfrm>
            <a:off x="5813142" y="3712658"/>
            <a:ext cx="3113422" cy="10405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Behaviour monitoring booklet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E55D42-00D9-4E60-84F7-052D37547B4B}"/>
              </a:ext>
            </a:extLst>
          </p:cNvPr>
          <p:cNvSpPr txBox="1">
            <a:spLocks/>
          </p:cNvSpPr>
          <p:nvPr/>
        </p:nvSpPr>
        <p:spPr>
          <a:xfrm>
            <a:off x="2811780" y="928084"/>
            <a:ext cx="2298432" cy="95770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▸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 algn="ctr">
              <a:buFont typeface="Source Sans Pro"/>
              <a:buNone/>
            </a:pPr>
            <a:r>
              <a:rPr lang="en-AU" sz="2400" b="1" dirty="0"/>
              <a:t>Restorative conversations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8620-D909-4824-9FD8-273679D9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94714"/>
            <a:ext cx="8229600" cy="857400"/>
          </a:xfrm>
        </p:spPr>
        <p:txBody>
          <a:bodyPr/>
          <a:lstStyle/>
          <a:p>
            <a:r>
              <a:rPr lang="en-AU" sz="4400" dirty="0">
                <a:solidFill>
                  <a:schemeClr val="tx1"/>
                </a:solidFill>
              </a:rPr>
              <a:t>We Do: THINK PAIR SHARE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03CE5-0352-4165-A674-FC878A71C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F0A7F-10ED-40FC-9FEC-8B1D0A2ACDDE}"/>
              </a:ext>
            </a:extLst>
          </p:cNvPr>
          <p:cNvSpPr/>
          <p:nvPr/>
        </p:nvSpPr>
        <p:spPr>
          <a:xfrm>
            <a:off x="186690" y="1136268"/>
            <a:ext cx="87706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altLang="en-US" sz="2400" b="1" dirty="0"/>
              <a:t>Situation </a:t>
            </a:r>
            <a:r>
              <a:rPr lang="en-AU" altLang="en-US" sz="2800" b="1" dirty="0"/>
              <a:t>– </a:t>
            </a:r>
            <a:r>
              <a:rPr lang="en-AU" altLang="en-US" sz="2400" dirty="0"/>
              <a:t>One of your classmates is drinking a popper in the UCA and hiding it from the teacher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altLang="en-US" sz="2400" b="1" dirty="0"/>
              <a:t>Think – </a:t>
            </a:r>
            <a:r>
              <a:rPr lang="en-AU" altLang="en-US" sz="2400" dirty="0"/>
              <a:t>In what way is this student not complying with school rules, and how could this students choices affect you?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4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altLang="en-US" sz="2400" b="1" dirty="0"/>
              <a:t>Pair</a:t>
            </a:r>
            <a:r>
              <a:rPr lang="en-AU" altLang="en-US" sz="2400" dirty="0"/>
              <a:t>: Talk to your friend about what you think?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400" dirty="0"/>
          </a:p>
          <a:p>
            <a:pPr>
              <a:spcBef>
                <a:spcPct val="0"/>
              </a:spcBef>
              <a:defRPr/>
            </a:pPr>
            <a:r>
              <a:rPr lang="en-AU" altLang="en-US" sz="2400" b="1" dirty="0"/>
              <a:t>Share</a:t>
            </a:r>
            <a:r>
              <a:rPr lang="en-AU" altLang="en-US" sz="2400" dirty="0"/>
              <a:t>: is this students complying with policy? How does it effect others? </a:t>
            </a:r>
            <a:endParaRPr lang="en-A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8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134A-66ED-424F-B1AA-4511B57D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2AB71-540B-4877-AF2C-AFAFE62B3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206510"/>
            <a:ext cx="3421913" cy="32994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AU" sz="2800" dirty="0"/>
              <a:t>It is important to comply with policies and procedures because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489E3-ADBE-46EC-B7C2-7D2C5662E0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9228" y="1209060"/>
            <a:ext cx="4695692" cy="3299400"/>
          </a:xfrm>
          <a:ln>
            <a:solidFill>
              <a:srgbClr val="00B050"/>
            </a:solidFill>
          </a:ln>
        </p:spPr>
        <p:txBody>
          <a:bodyPr/>
          <a:lstStyle/>
          <a:p>
            <a:pPr marL="533398" indent="-457200"/>
            <a:r>
              <a:rPr lang="en-AU" sz="2400" dirty="0"/>
              <a:t>It can keep you and others safe </a:t>
            </a:r>
          </a:p>
          <a:p>
            <a:pPr marL="533398" indent="-457200"/>
            <a:r>
              <a:rPr lang="en-AU" sz="2400" dirty="0"/>
              <a:t>It can keep your learning on track </a:t>
            </a:r>
          </a:p>
          <a:p>
            <a:pPr marL="533398" indent="-457200"/>
            <a:r>
              <a:rPr lang="en-AU" sz="2400" dirty="0"/>
              <a:t>It can keep things organised </a:t>
            </a:r>
          </a:p>
          <a:p>
            <a:pPr marL="533398" indent="-457200"/>
            <a:r>
              <a:rPr lang="en-AU" sz="2400"/>
              <a:t>Your </a:t>
            </a:r>
            <a:r>
              <a:rPr lang="en-AU" sz="2400" dirty="0"/>
              <a:t>actions DO affect others.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325E-E53E-4887-91F8-A0E1501011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38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A720-1B32-4068-9237-3C34C547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At Emerald State High School we 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1EED-F8CF-498A-ACAB-541172CF58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45921" y="1261110"/>
            <a:ext cx="6454140" cy="3299400"/>
          </a:xfrm>
        </p:spPr>
        <p:txBody>
          <a:bodyPr/>
          <a:lstStyle/>
          <a:p>
            <a:r>
              <a:rPr lang="en-AU" sz="4800" b="1" dirty="0"/>
              <a:t>Polite </a:t>
            </a:r>
          </a:p>
          <a:p>
            <a:r>
              <a:rPr lang="en-AU" sz="4800" b="1" dirty="0"/>
              <a:t>Prepared </a:t>
            </a:r>
          </a:p>
          <a:p>
            <a:r>
              <a:rPr lang="en-AU" sz="4800" dirty="0"/>
              <a:t>And we </a:t>
            </a:r>
            <a:r>
              <a:rPr lang="en-AU" sz="4800" b="1" dirty="0"/>
              <a:t>Participate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D3D4-711F-4324-8010-4D36BA5DF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4570874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324</Words>
  <Application>Microsoft Office PowerPoint</Application>
  <PresentationFormat>On-screen Show (16:9)</PresentationFormat>
  <Paragraphs>59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Source Sans Pro</vt:lpstr>
      <vt:lpstr>Arial</vt:lpstr>
      <vt:lpstr>Permanent Marker</vt:lpstr>
      <vt:lpstr>Wingdings</vt:lpstr>
      <vt:lpstr>Timon template</vt:lpstr>
      <vt:lpstr>PBL Participate Always comply with school policies and procedures </vt:lpstr>
      <vt:lpstr>Week 1 and 2 Focus</vt:lpstr>
      <vt:lpstr>WHY?</vt:lpstr>
      <vt:lpstr>Examples</vt:lpstr>
      <vt:lpstr>Consequences of being Complying with instructions</vt:lpstr>
      <vt:lpstr>Consequences of not complying with instructions</vt:lpstr>
      <vt:lpstr>We Do: THINK PAIR SHARE</vt:lpstr>
      <vt:lpstr>Review</vt:lpstr>
      <vt:lpstr>At Emerald State High School we 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PEMBROKE, Maggie</dc:creator>
  <cp:lastModifiedBy>BROSE, Jaksen (jbros33)</cp:lastModifiedBy>
  <cp:revision>47</cp:revision>
  <dcterms:modified xsi:type="dcterms:W3CDTF">2022-07-08T03:11:15Z</dcterms:modified>
</cp:coreProperties>
</file>