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3" r:id="rId1"/>
  </p:sldMasterIdLst>
  <p:notesMasterIdLst>
    <p:notesMasterId r:id="rId11"/>
  </p:notesMasterIdLst>
  <p:sldIdLst>
    <p:sldId id="256" r:id="rId2"/>
    <p:sldId id="257" r:id="rId3"/>
    <p:sldId id="261" r:id="rId4"/>
    <p:sldId id="293" r:id="rId5"/>
    <p:sldId id="285" r:id="rId6"/>
    <p:sldId id="297" r:id="rId7"/>
    <p:sldId id="290" r:id="rId8"/>
    <p:sldId id="258" r:id="rId9"/>
    <p:sldId id="268" r:id="rId10"/>
  </p:sldIdLst>
  <p:sldSz cx="9144000" cy="5143500" type="screen16x9"/>
  <p:notesSz cx="6858000" cy="9144000"/>
  <p:embeddedFontLst>
    <p:embeddedFont>
      <p:font typeface="Permanent Marker" panose="020B0604020202020204" charset="0"/>
      <p:regular r:id="rId12"/>
    </p:embeddedFont>
    <p:embeddedFont>
      <p:font typeface="Source Sans Pro" panose="020B0503030403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B70536-D3EE-448C-9629-2038D408D480}">
  <a:tblStyle styleId="{FCB70536-D3EE-448C-9629-2038D408D48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8586F6-1E85-4548-B003-9100F87C6351}"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US"/>
        </a:p>
      </dgm:t>
    </dgm:pt>
    <dgm:pt modelId="{F049089A-D8A6-40CA-BD06-E63429B014FC}">
      <dgm:prSet phldrT="[Text]"/>
      <dgm:spPr/>
      <dgm:t>
        <a:bodyPr/>
        <a:lstStyle/>
        <a:p>
          <a:r>
            <a:rPr lang="en-US" dirty="0"/>
            <a:t>Learning Intent</a:t>
          </a:r>
        </a:p>
      </dgm:t>
    </dgm:pt>
    <dgm:pt modelId="{A885141D-FF79-42E0-97C3-5C36D79B93D4}" type="parTrans" cxnId="{E88D8881-1A34-4D4C-B6DC-29C2C9797142}">
      <dgm:prSet/>
      <dgm:spPr/>
      <dgm:t>
        <a:bodyPr/>
        <a:lstStyle/>
        <a:p>
          <a:endParaRPr lang="en-US"/>
        </a:p>
      </dgm:t>
    </dgm:pt>
    <dgm:pt modelId="{4DE48251-474C-4E79-8DA6-ED98F79A2A0D}" type="sibTrans" cxnId="{E88D8881-1A34-4D4C-B6DC-29C2C9797142}">
      <dgm:prSet/>
      <dgm:spPr/>
      <dgm:t>
        <a:bodyPr/>
        <a:lstStyle/>
        <a:p>
          <a:endParaRPr lang="en-US"/>
        </a:p>
      </dgm:t>
    </dgm:pt>
    <dgm:pt modelId="{59E1809C-B4A5-477B-8B8F-C932E79AB8D4}">
      <dgm:prSet phldrT="[Text]"/>
      <dgm:spPr/>
      <dgm:t>
        <a:bodyPr/>
        <a:lstStyle/>
        <a:p>
          <a:r>
            <a:rPr lang="en-AU" dirty="0">
              <a:latin typeface="Arial" panose="020B0604020202020204" pitchFamily="34" charset="0"/>
              <a:cs typeface="Arial" panose="020B0604020202020204" pitchFamily="34" charset="0"/>
            </a:rPr>
            <a:t>Students will understand what polite and impolite language is and sounds like. </a:t>
          </a:r>
          <a:endParaRPr lang="en-US" dirty="0"/>
        </a:p>
      </dgm:t>
    </dgm:pt>
    <dgm:pt modelId="{68F0E4C9-4A9B-4E9B-8A75-389B67DEC96F}" type="parTrans" cxnId="{84E65030-14D0-451E-828B-4781629801A2}">
      <dgm:prSet/>
      <dgm:spPr/>
      <dgm:t>
        <a:bodyPr/>
        <a:lstStyle/>
        <a:p>
          <a:endParaRPr lang="en-US"/>
        </a:p>
      </dgm:t>
    </dgm:pt>
    <dgm:pt modelId="{11E6CEFB-38F5-43EE-A635-71F8F74919AB}" type="sibTrans" cxnId="{84E65030-14D0-451E-828B-4781629801A2}">
      <dgm:prSet/>
      <dgm:spPr/>
      <dgm:t>
        <a:bodyPr/>
        <a:lstStyle/>
        <a:p>
          <a:endParaRPr lang="en-US"/>
        </a:p>
      </dgm:t>
    </dgm:pt>
    <dgm:pt modelId="{A052821D-4F9F-4820-B08D-70ED7D56B355}">
      <dgm:prSet phldrT="[Text]"/>
      <dgm:spPr/>
      <dgm:t>
        <a:bodyPr/>
        <a:lstStyle/>
        <a:p>
          <a:r>
            <a:rPr lang="en-US" dirty="0"/>
            <a:t>Success Criteria</a:t>
          </a:r>
        </a:p>
      </dgm:t>
    </dgm:pt>
    <dgm:pt modelId="{6C53E6BE-E829-4D7E-BE97-1D7EC5D945EE}" type="parTrans" cxnId="{FA12F6E7-1085-4ECE-A267-955340754713}">
      <dgm:prSet/>
      <dgm:spPr/>
      <dgm:t>
        <a:bodyPr/>
        <a:lstStyle/>
        <a:p>
          <a:endParaRPr lang="en-US"/>
        </a:p>
      </dgm:t>
    </dgm:pt>
    <dgm:pt modelId="{58290BF0-EEB0-482E-B827-16B24F38CF92}" type="sibTrans" cxnId="{FA12F6E7-1085-4ECE-A267-955340754713}">
      <dgm:prSet/>
      <dgm:spPr/>
      <dgm:t>
        <a:bodyPr/>
        <a:lstStyle/>
        <a:p>
          <a:endParaRPr lang="en-US"/>
        </a:p>
      </dgm:t>
    </dgm:pt>
    <dgm:pt modelId="{F039B2CA-A4B1-4569-B522-6159EB72A7E7}">
      <dgm:prSet phldrT="[Text]"/>
      <dgm:spPr/>
      <dgm:t>
        <a:bodyPr/>
        <a:lstStyle/>
        <a:p>
          <a:r>
            <a:rPr lang="en-US" dirty="0"/>
            <a:t>Identify both polite and impolite language.</a:t>
          </a:r>
        </a:p>
        <a:p>
          <a:r>
            <a:rPr lang="en-US" dirty="0"/>
            <a:t>Describe how it makes you feel. </a:t>
          </a:r>
        </a:p>
      </dgm:t>
    </dgm:pt>
    <dgm:pt modelId="{8F59DBC6-F285-46F5-AE0A-549098C629AC}" type="parTrans" cxnId="{076041FA-A182-48B3-AF98-F32BFE1D5182}">
      <dgm:prSet/>
      <dgm:spPr/>
      <dgm:t>
        <a:bodyPr/>
        <a:lstStyle/>
        <a:p>
          <a:endParaRPr lang="en-US"/>
        </a:p>
      </dgm:t>
    </dgm:pt>
    <dgm:pt modelId="{02A2C49F-9DF5-47E2-B3A8-F6E0EE4570CD}" type="sibTrans" cxnId="{076041FA-A182-48B3-AF98-F32BFE1D5182}">
      <dgm:prSet/>
      <dgm:spPr/>
      <dgm:t>
        <a:bodyPr/>
        <a:lstStyle/>
        <a:p>
          <a:endParaRPr lang="en-US"/>
        </a:p>
      </dgm:t>
    </dgm:pt>
    <dgm:pt modelId="{F4B05D86-9AD6-4FCD-966D-1B81C902A338}">
      <dgm:prSet phldrT="[Text]"/>
      <dgm:spPr/>
      <dgm:t>
        <a:bodyPr/>
        <a:lstStyle/>
        <a:p>
          <a:r>
            <a:rPr lang="en-US" dirty="0" err="1"/>
            <a:t>Specialised</a:t>
          </a:r>
          <a:r>
            <a:rPr lang="en-US" dirty="0"/>
            <a:t> Vocabulary</a:t>
          </a:r>
        </a:p>
      </dgm:t>
    </dgm:pt>
    <dgm:pt modelId="{0F2ACBED-4273-4137-B333-5A35DE0C1824}" type="parTrans" cxnId="{019747FC-F21B-4FA8-A2CB-B073AE717070}">
      <dgm:prSet/>
      <dgm:spPr/>
      <dgm:t>
        <a:bodyPr/>
        <a:lstStyle/>
        <a:p>
          <a:endParaRPr lang="en-US"/>
        </a:p>
      </dgm:t>
    </dgm:pt>
    <dgm:pt modelId="{D208E5CC-A8C6-4D5E-BF7C-F1CE761E2D18}" type="sibTrans" cxnId="{019747FC-F21B-4FA8-A2CB-B073AE717070}">
      <dgm:prSet/>
      <dgm:spPr/>
      <dgm:t>
        <a:bodyPr/>
        <a:lstStyle/>
        <a:p>
          <a:endParaRPr lang="en-US"/>
        </a:p>
      </dgm:t>
    </dgm:pt>
    <dgm:pt modelId="{E60C8769-1AD6-4AEE-9B44-6944586F2BDC}">
      <dgm:prSet phldrT="[Text]"/>
      <dgm:spPr/>
      <dgm:t>
        <a:bodyPr/>
        <a:lstStyle/>
        <a:p>
          <a:r>
            <a:rPr lang="en-AU" dirty="0">
              <a:latin typeface="Arial" panose="020B0604020202020204" pitchFamily="34" charset="0"/>
              <a:cs typeface="Arial" panose="020B0604020202020204" pitchFamily="34" charset="0"/>
            </a:rPr>
            <a:t>Polite, impolite, respectful, disrespectful. </a:t>
          </a:r>
          <a:endParaRPr lang="en-US" dirty="0"/>
        </a:p>
      </dgm:t>
    </dgm:pt>
    <dgm:pt modelId="{EDBEDC48-B55C-4ACB-BE1F-7AACEC6F0C6F}" type="parTrans" cxnId="{B7A54C7E-9776-4D6A-93EF-B3FEB5E6B0B5}">
      <dgm:prSet/>
      <dgm:spPr/>
      <dgm:t>
        <a:bodyPr/>
        <a:lstStyle/>
        <a:p>
          <a:endParaRPr lang="en-US"/>
        </a:p>
      </dgm:t>
    </dgm:pt>
    <dgm:pt modelId="{09C3D1A8-E9EC-4289-95E3-1FBAEA6BA770}" type="sibTrans" cxnId="{B7A54C7E-9776-4D6A-93EF-B3FEB5E6B0B5}">
      <dgm:prSet/>
      <dgm:spPr/>
      <dgm:t>
        <a:bodyPr/>
        <a:lstStyle/>
        <a:p>
          <a:endParaRPr lang="en-US"/>
        </a:p>
      </dgm:t>
    </dgm:pt>
    <dgm:pt modelId="{9DE97BBA-EA58-4D86-B6D4-7B352CA8FB71}" type="pres">
      <dgm:prSet presAssocID="{EB8586F6-1E85-4548-B003-9100F87C6351}" presName="Name0" presStyleCnt="0">
        <dgm:presLayoutVars>
          <dgm:chMax/>
          <dgm:chPref val="3"/>
          <dgm:dir/>
          <dgm:animOne val="branch"/>
          <dgm:animLvl val="lvl"/>
        </dgm:presLayoutVars>
      </dgm:prSet>
      <dgm:spPr/>
    </dgm:pt>
    <dgm:pt modelId="{7371C1A7-0135-4A59-AA8A-BE7168D25E3F}" type="pres">
      <dgm:prSet presAssocID="{F049089A-D8A6-40CA-BD06-E63429B014FC}" presName="composite" presStyleCnt="0"/>
      <dgm:spPr/>
    </dgm:pt>
    <dgm:pt modelId="{AEF91810-974A-43BA-967C-FA8911A14A09}" type="pres">
      <dgm:prSet presAssocID="{F049089A-D8A6-40CA-BD06-E63429B014FC}" presName="FirstChild" presStyleLbl="revTx" presStyleIdx="0" presStyleCnt="3">
        <dgm:presLayoutVars>
          <dgm:chMax val="0"/>
          <dgm:chPref val="0"/>
          <dgm:bulletEnabled val="1"/>
        </dgm:presLayoutVars>
      </dgm:prSet>
      <dgm:spPr/>
    </dgm:pt>
    <dgm:pt modelId="{DB7616A3-5331-4F04-A8DB-4FFB3EF0F4C7}" type="pres">
      <dgm:prSet presAssocID="{F049089A-D8A6-40CA-BD06-E63429B014FC}" presName="Parent" presStyleLbl="alignNode1" presStyleIdx="0" presStyleCnt="3">
        <dgm:presLayoutVars>
          <dgm:chMax val="3"/>
          <dgm:chPref val="3"/>
          <dgm:bulletEnabled val="1"/>
        </dgm:presLayoutVars>
      </dgm:prSet>
      <dgm:spPr/>
    </dgm:pt>
    <dgm:pt modelId="{FCECDAED-D948-4AE6-B1B0-7A0A718C45A5}" type="pres">
      <dgm:prSet presAssocID="{F049089A-D8A6-40CA-BD06-E63429B014FC}" presName="Accent" presStyleLbl="parChTrans1D1" presStyleIdx="0" presStyleCnt="3"/>
      <dgm:spPr/>
    </dgm:pt>
    <dgm:pt modelId="{25AA77D6-4F27-4A2A-A5F8-2419F34ED343}" type="pres">
      <dgm:prSet presAssocID="{4DE48251-474C-4E79-8DA6-ED98F79A2A0D}" presName="sibTrans" presStyleCnt="0"/>
      <dgm:spPr/>
    </dgm:pt>
    <dgm:pt modelId="{5CCB75EB-B464-4A68-85E7-5F5275DBB2E4}" type="pres">
      <dgm:prSet presAssocID="{A052821D-4F9F-4820-B08D-70ED7D56B355}" presName="composite" presStyleCnt="0"/>
      <dgm:spPr/>
    </dgm:pt>
    <dgm:pt modelId="{29613E67-D71B-4CD5-84DA-A36BF4A9A6FF}" type="pres">
      <dgm:prSet presAssocID="{A052821D-4F9F-4820-B08D-70ED7D56B355}" presName="FirstChild" presStyleLbl="revTx" presStyleIdx="1" presStyleCnt="3">
        <dgm:presLayoutVars>
          <dgm:chMax val="0"/>
          <dgm:chPref val="0"/>
          <dgm:bulletEnabled val="1"/>
        </dgm:presLayoutVars>
      </dgm:prSet>
      <dgm:spPr/>
    </dgm:pt>
    <dgm:pt modelId="{4CED5F71-3940-4E64-8317-6F4DDF653ED5}" type="pres">
      <dgm:prSet presAssocID="{A052821D-4F9F-4820-B08D-70ED7D56B355}" presName="Parent" presStyleLbl="alignNode1" presStyleIdx="1" presStyleCnt="3">
        <dgm:presLayoutVars>
          <dgm:chMax val="3"/>
          <dgm:chPref val="3"/>
          <dgm:bulletEnabled val="1"/>
        </dgm:presLayoutVars>
      </dgm:prSet>
      <dgm:spPr/>
    </dgm:pt>
    <dgm:pt modelId="{3844D1EC-2EDD-43C6-AA28-DC75F3441238}" type="pres">
      <dgm:prSet presAssocID="{A052821D-4F9F-4820-B08D-70ED7D56B355}" presName="Accent" presStyleLbl="parChTrans1D1" presStyleIdx="1" presStyleCnt="3"/>
      <dgm:spPr/>
    </dgm:pt>
    <dgm:pt modelId="{547DCE8A-127A-4656-BAD4-1A6611A483C4}" type="pres">
      <dgm:prSet presAssocID="{58290BF0-EEB0-482E-B827-16B24F38CF92}" presName="sibTrans" presStyleCnt="0"/>
      <dgm:spPr/>
    </dgm:pt>
    <dgm:pt modelId="{8C8ECD19-DC0F-4D33-89F2-738E916186D1}" type="pres">
      <dgm:prSet presAssocID="{F4B05D86-9AD6-4FCD-966D-1B81C902A338}" presName="composite" presStyleCnt="0"/>
      <dgm:spPr/>
    </dgm:pt>
    <dgm:pt modelId="{AF346CC1-AFA2-4BF1-AD5F-A71A738C6645}" type="pres">
      <dgm:prSet presAssocID="{F4B05D86-9AD6-4FCD-966D-1B81C902A338}" presName="FirstChild" presStyleLbl="revTx" presStyleIdx="2" presStyleCnt="3">
        <dgm:presLayoutVars>
          <dgm:chMax val="0"/>
          <dgm:chPref val="0"/>
          <dgm:bulletEnabled val="1"/>
        </dgm:presLayoutVars>
      </dgm:prSet>
      <dgm:spPr/>
    </dgm:pt>
    <dgm:pt modelId="{E7A632E3-4248-4DE4-857D-78A5CDFF3E9C}" type="pres">
      <dgm:prSet presAssocID="{F4B05D86-9AD6-4FCD-966D-1B81C902A338}" presName="Parent" presStyleLbl="alignNode1" presStyleIdx="2" presStyleCnt="3">
        <dgm:presLayoutVars>
          <dgm:chMax val="3"/>
          <dgm:chPref val="3"/>
          <dgm:bulletEnabled val="1"/>
        </dgm:presLayoutVars>
      </dgm:prSet>
      <dgm:spPr/>
    </dgm:pt>
    <dgm:pt modelId="{42A97C02-9A21-424F-B9ED-BD8772556F8C}" type="pres">
      <dgm:prSet presAssocID="{F4B05D86-9AD6-4FCD-966D-1B81C902A338}" presName="Accent" presStyleLbl="parChTrans1D1" presStyleIdx="2" presStyleCnt="3"/>
      <dgm:spPr/>
    </dgm:pt>
  </dgm:ptLst>
  <dgm:cxnLst>
    <dgm:cxn modelId="{9BA62B00-4920-4E56-B177-B24F48426385}" type="presOf" srcId="{F049089A-D8A6-40CA-BD06-E63429B014FC}" destId="{DB7616A3-5331-4F04-A8DB-4FFB3EF0F4C7}" srcOrd="0" destOrd="0" presId="urn:microsoft.com/office/officeart/2011/layout/TabList"/>
    <dgm:cxn modelId="{84E65030-14D0-451E-828B-4781629801A2}" srcId="{F049089A-D8A6-40CA-BD06-E63429B014FC}" destId="{59E1809C-B4A5-477B-8B8F-C932E79AB8D4}" srcOrd="0" destOrd="0" parTransId="{68F0E4C9-4A9B-4E9B-8A75-389B67DEC96F}" sibTransId="{11E6CEFB-38F5-43EE-A635-71F8F74919AB}"/>
    <dgm:cxn modelId="{992C7850-DC0A-43B2-893B-0D78A53DCD56}" type="presOf" srcId="{F039B2CA-A4B1-4569-B522-6159EB72A7E7}" destId="{29613E67-D71B-4CD5-84DA-A36BF4A9A6FF}" srcOrd="0" destOrd="0" presId="urn:microsoft.com/office/officeart/2011/layout/TabList"/>
    <dgm:cxn modelId="{B7A54C7E-9776-4D6A-93EF-B3FEB5E6B0B5}" srcId="{F4B05D86-9AD6-4FCD-966D-1B81C902A338}" destId="{E60C8769-1AD6-4AEE-9B44-6944586F2BDC}" srcOrd="0" destOrd="0" parTransId="{EDBEDC48-B55C-4ACB-BE1F-7AACEC6F0C6F}" sibTransId="{09C3D1A8-E9EC-4289-95E3-1FBAEA6BA770}"/>
    <dgm:cxn modelId="{E88D8881-1A34-4D4C-B6DC-29C2C9797142}" srcId="{EB8586F6-1E85-4548-B003-9100F87C6351}" destId="{F049089A-D8A6-40CA-BD06-E63429B014FC}" srcOrd="0" destOrd="0" parTransId="{A885141D-FF79-42E0-97C3-5C36D79B93D4}" sibTransId="{4DE48251-474C-4E79-8DA6-ED98F79A2A0D}"/>
    <dgm:cxn modelId="{3E58868B-FE90-4DD6-B584-75BD745BEA4C}" type="presOf" srcId="{F4B05D86-9AD6-4FCD-966D-1B81C902A338}" destId="{E7A632E3-4248-4DE4-857D-78A5CDFF3E9C}" srcOrd="0" destOrd="0" presId="urn:microsoft.com/office/officeart/2011/layout/TabList"/>
    <dgm:cxn modelId="{AAA9318C-06BF-4B81-A8B2-E28FD77A8F32}" type="presOf" srcId="{59E1809C-B4A5-477B-8B8F-C932E79AB8D4}" destId="{AEF91810-974A-43BA-967C-FA8911A14A09}" srcOrd="0" destOrd="0" presId="urn:microsoft.com/office/officeart/2011/layout/TabList"/>
    <dgm:cxn modelId="{182AFCA7-D1AA-4A56-804A-B1C94F6833EC}" type="presOf" srcId="{A052821D-4F9F-4820-B08D-70ED7D56B355}" destId="{4CED5F71-3940-4E64-8317-6F4DDF653ED5}" srcOrd="0" destOrd="0" presId="urn:microsoft.com/office/officeart/2011/layout/TabList"/>
    <dgm:cxn modelId="{51A5D5D5-FB2E-40E6-8626-23A8288A31F7}" type="presOf" srcId="{E60C8769-1AD6-4AEE-9B44-6944586F2BDC}" destId="{AF346CC1-AFA2-4BF1-AD5F-A71A738C6645}" srcOrd="0" destOrd="0" presId="urn:microsoft.com/office/officeart/2011/layout/TabList"/>
    <dgm:cxn modelId="{FA12F6E7-1085-4ECE-A267-955340754713}" srcId="{EB8586F6-1E85-4548-B003-9100F87C6351}" destId="{A052821D-4F9F-4820-B08D-70ED7D56B355}" srcOrd="1" destOrd="0" parTransId="{6C53E6BE-E829-4D7E-BE97-1D7EC5D945EE}" sibTransId="{58290BF0-EEB0-482E-B827-16B24F38CF92}"/>
    <dgm:cxn modelId="{7030CBED-34C9-4282-8244-7BD06A13CFED}" type="presOf" srcId="{EB8586F6-1E85-4548-B003-9100F87C6351}" destId="{9DE97BBA-EA58-4D86-B6D4-7B352CA8FB71}" srcOrd="0" destOrd="0" presId="urn:microsoft.com/office/officeart/2011/layout/TabList"/>
    <dgm:cxn modelId="{076041FA-A182-48B3-AF98-F32BFE1D5182}" srcId="{A052821D-4F9F-4820-B08D-70ED7D56B355}" destId="{F039B2CA-A4B1-4569-B522-6159EB72A7E7}" srcOrd="0" destOrd="0" parTransId="{8F59DBC6-F285-46F5-AE0A-549098C629AC}" sibTransId="{02A2C49F-9DF5-47E2-B3A8-F6E0EE4570CD}"/>
    <dgm:cxn modelId="{019747FC-F21B-4FA8-A2CB-B073AE717070}" srcId="{EB8586F6-1E85-4548-B003-9100F87C6351}" destId="{F4B05D86-9AD6-4FCD-966D-1B81C902A338}" srcOrd="2" destOrd="0" parTransId="{0F2ACBED-4273-4137-B333-5A35DE0C1824}" sibTransId="{D208E5CC-A8C6-4D5E-BF7C-F1CE761E2D18}"/>
    <dgm:cxn modelId="{A41E757A-8593-4935-9F81-DA9717FA0858}" type="presParOf" srcId="{9DE97BBA-EA58-4D86-B6D4-7B352CA8FB71}" destId="{7371C1A7-0135-4A59-AA8A-BE7168D25E3F}" srcOrd="0" destOrd="0" presId="urn:microsoft.com/office/officeart/2011/layout/TabList"/>
    <dgm:cxn modelId="{DB3E7F2E-FAF9-4751-B056-943F58F834B3}" type="presParOf" srcId="{7371C1A7-0135-4A59-AA8A-BE7168D25E3F}" destId="{AEF91810-974A-43BA-967C-FA8911A14A09}" srcOrd="0" destOrd="0" presId="urn:microsoft.com/office/officeart/2011/layout/TabList"/>
    <dgm:cxn modelId="{87385376-3A58-4702-9A32-8DD75A739748}" type="presParOf" srcId="{7371C1A7-0135-4A59-AA8A-BE7168D25E3F}" destId="{DB7616A3-5331-4F04-A8DB-4FFB3EF0F4C7}" srcOrd="1" destOrd="0" presId="urn:microsoft.com/office/officeart/2011/layout/TabList"/>
    <dgm:cxn modelId="{5220FE53-5AF6-4664-A142-863D1E86ECC7}" type="presParOf" srcId="{7371C1A7-0135-4A59-AA8A-BE7168D25E3F}" destId="{FCECDAED-D948-4AE6-B1B0-7A0A718C45A5}" srcOrd="2" destOrd="0" presId="urn:microsoft.com/office/officeart/2011/layout/TabList"/>
    <dgm:cxn modelId="{D5CB23EE-D40A-4905-978D-4A24239335D8}" type="presParOf" srcId="{9DE97BBA-EA58-4D86-B6D4-7B352CA8FB71}" destId="{25AA77D6-4F27-4A2A-A5F8-2419F34ED343}" srcOrd="1" destOrd="0" presId="urn:microsoft.com/office/officeart/2011/layout/TabList"/>
    <dgm:cxn modelId="{45A3EBB3-EB10-4DE9-A1F8-143126488896}" type="presParOf" srcId="{9DE97BBA-EA58-4D86-B6D4-7B352CA8FB71}" destId="{5CCB75EB-B464-4A68-85E7-5F5275DBB2E4}" srcOrd="2" destOrd="0" presId="urn:microsoft.com/office/officeart/2011/layout/TabList"/>
    <dgm:cxn modelId="{4D6A1892-CF1A-4C97-9494-1B994E9319F3}" type="presParOf" srcId="{5CCB75EB-B464-4A68-85E7-5F5275DBB2E4}" destId="{29613E67-D71B-4CD5-84DA-A36BF4A9A6FF}" srcOrd="0" destOrd="0" presId="urn:microsoft.com/office/officeart/2011/layout/TabList"/>
    <dgm:cxn modelId="{782DACA3-4036-4D17-9C1A-E42E5A8DFC14}" type="presParOf" srcId="{5CCB75EB-B464-4A68-85E7-5F5275DBB2E4}" destId="{4CED5F71-3940-4E64-8317-6F4DDF653ED5}" srcOrd="1" destOrd="0" presId="urn:microsoft.com/office/officeart/2011/layout/TabList"/>
    <dgm:cxn modelId="{FDDE9905-91ED-4E32-86BD-4EBD989ABD2B}" type="presParOf" srcId="{5CCB75EB-B464-4A68-85E7-5F5275DBB2E4}" destId="{3844D1EC-2EDD-43C6-AA28-DC75F3441238}" srcOrd="2" destOrd="0" presId="urn:microsoft.com/office/officeart/2011/layout/TabList"/>
    <dgm:cxn modelId="{4A9AAFBF-2CC1-43A5-99A9-78C2081A2DD9}" type="presParOf" srcId="{9DE97BBA-EA58-4D86-B6D4-7B352CA8FB71}" destId="{547DCE8A-127A-4656-BAD4-1A6611A483C4}" srcOrd="3" destOrd="0" presId="urn:microsoft.com/office/officeart/2011/layout/TabList"/>
    <dgm:cxn modelId="{63229A6F-92A7-4A15-8059-4A9936B0FC8C}" type="presParOf" srcId="{9DE97BBA-EA58-4D86-B6D4-7B352CA8FB71}" destId="{8C8ECD19-DC0F-4D33-89F2-738E916186D1}" srcOrd="4" destOrd="0" presId="urn:microsoft.com/office/officeart/2011/layout/TabList"/>
    <dgm:cxn modelId="{22B8AB7D-01C4-4A8A-A954-5AF8C813DA79}" type="presParOf" srcId="{8C8ECD19-DC0F-4D33-89F2-738E916186D1}" destId="{AF346CC1-AFA2-4BF1-AD5F-A71A738C6645}" srcOrd="0" destOrd="0" presId="urn:microsoft.com/office/officeart/2011/layout/TabList"/>
    <dgm:cxn modelId="{25203F8E-DD84-4D9F-8402-E993E762B7CA}" type="presParOf" srcId="{8C8ECD19-DC0F-4D33-89F2-738E916186D1}" destId="{E7A632E3-4248-4DE4-857D-78A5CDFF3E9C}" srcOrd="1" destOrd="0" presId="urn:microsoft.com/office/officeart/2011/layout/TabList"/>
    <dgm:cxn modelId="{0F39440D-7FB6-410C-B3A6-DBA044BD4062}" type="presParOf" srcId="{8C8ECD19-DC0F-4D33-89F2-738E916186D1}" destId="{42A97C02-9A21-424F-B9ED-BD8772556F8C}"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97C02-9A21-424F-B9ED-BD8772556F8C}">
      <dsp:nvSpPr>
        <dsp:cNvPr id="0" name=""/>
        <dsp:cNvSpPr/>
      </dsp:nvSpPr>
      <dsp:spPr>
        <a:xfrm>
          <a:off x="0" y="3347266"/>
          <a:ext cx="8113657"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44D1EC-2EDD-43C6-AA28-DC75F3441238}">
      <dsp:nvSpPr>
        <dsp:cNvPr id="0" name=""/>
        <dsp:cNvSpPr/>
      </dsp:nvSpPr>
      <dsp:spPr>
        <a:xfrm>
          <a:off x="0" y="2213552"/>
          <a:ext cx="8113657"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ECDAED-D948-4AE6-B1B0-7A0A718C45A5}">
      <dsp:nvSpPr>
        <dsp:cNvPr id="0" name=""/>
        <dsp:cNvSpPr/>
      </dsp:nvSpPr>
      <dsp:spPr>
        <a:xfrm>
          <a:off x="0" y="1079839"/>
          <a:ext cx="8113657"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F91810-974A-43BA-967C-FA8911A14A09}">
      <dsp:nvSpPr>
        <dsp:cNvPr id="0" name=""/>
        <dsp:cNvSpPr/>
      </dsp:nvSpPr>
      <dsp:spPr>
        <a:xfrm>
          <a:off x="2109550" y="112"/>
          <a:ext cx="6004106" cy="1079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AU" sz="2500" kern="1200" dirty="0">
              <a:latin typeface="Arial" panose="020B0604020202020204" pitchFamily="34" charset="0"/>
              <a:cs typeface="Arial" panose="020B0604020202020204" pitchFamily="34" charset="0"/>
            </a:rPr>
            <a:t>Students will understand what polite and impolite language is and sounds like. </a:t>
          </a:r>
          <a:endParaRPr lang="en-US" sz="2500" kern="1200" dirty="0"/>
        </a:p>
      </dsp:txBody>
      <dsp:txXfrm>
        <a:off x="2109550" y="112"/>
        <a:ext cx="6004106" cy="1079726"/>
      </dsp:txXfrm>
    </dsp:sp>
    <dsp:sp modelId="{DB7616A3-5331-4F04-A8DB-4FFB3EF0F4C7}">
      <dsp:nvSpPr>
        <dsp:cNvPr id="0" name=""/>
        <dsp:cNvSpPr/>
      </dsp:nvSpPr>
      <dsp:spPr>
        <a:xfrm>
          <a:off x="0" y="112"/>
          <a:ext cx="2109550" cy="1079726"/>
        </a:xfrm>
        <a:prstGeom prst="round2SameRect">
          <a:avLst>
            <a:gd name="adj1" fmla="val 16670"/>
            <a:gd name="adj2" fmla="val 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Learning Intent</a:t>
          </a:r>
        </a:p>
      </dsp:txBody>
      <dsp:txXfrm>
        <a:off x="52717" y="52829"/>
        <a:ext cx="2004116" cy="1027009"/>
      </dsp:txXfrm>
    </dsp:sp>
    <dsp:sp modelId="{29613E67-D71B-4CD5-84DA-A36BF4A9A6FF}">
      <dsp:nvSpPr>
        <dsp:cNvPr id="0" name=""/>
        <dsp:cNvSpPr/>
      </dsp:nvSpPr>
      <dsp:spPr>
        <a:xfrm>
          <a:off x="2109550" y="1133826"/>
          <a:ext cx="6004106" cy="1079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US" sz="2500" kern="1200" dirty="0"/>
            <a:t>Identify both polite and impolite language.</a:t>
          </a:r>
        </a:p>
        <a:p>
          <a:pPr marL="0" lvl="0" indent="0" algn="l" defTabSz="1111250">
            <a:lnSpc>
              <a:spcPct val="90000"/>
            </a:lnSpc>
            <a:spcBef>
              <a:spcPct val="0"/>
            </a:spcBef>
            <a:spcAft>
              <a:spcPct val="35000"/>
            </a:spcAft>
            <a:buNone/>
          </a:pPr>
          <a:r>
            <a:rPr lang="en-US" sz="2500" kern="1200" dirty="0"/>
            <a:t>Describe how it makes you feel. </a:t>
          </a:r>
        </a:p>
      </dsp:txBody>
      <dsp:txXfrm>
        <a:off x="2109550" y="1133826"/>
        <a:ext cx="6004106" cy="1079726"/>
      </dsp:txXfrm>
    </dsp:sp>
    <dsp:sp modelId="{4CED5F71-3940-4E64-8317-6F4DDF653ED5}">
      <dsp:nvSpPr>
        <dsp:cNvPr id="0" name=""/>
        <dsp:cNvSpPr/>
      </dsp:nvSpPr>
      <dsp:spPr>
        <a:xfrm>
          <a:off x="0" y="1133826"/>
          <a:ext cx="2109550" cy="1079726"/>
        </a:xfrm>
        <a:prstGeom prst="round2SameRect">
          <a:avLst>
            <a:gd name="adj1" fmla="val 16670"/>
            <a:gd name="adj2" fmla="val 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Success Criteria</a:t>
          </a:r>
        </a:p>
      </dsp:txBody>
      <dsp:txXfrm>
        <a:off x="52717" y="1186543"/>
        <a:ext cx="2004116" cy="1027009"/>
      </dsp:txXfrm>
    </dsp:sp>
    <dsp:sp modelId="{AF346CC1-AFA2-4BF1-AD5F-A71A738C6645}">
      <dsp:nvSpPr>
        <dsp:cNvPr id="0" name=""/>
        <dsp:cNvSpPr/>
      </dsp:nvSpPr>
      <dsp:spPr>
        <a:xfrm>
          <a:off x="2109550" y="2267539"/>
          <a:ext cx="6004106" cy="1079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marL="0" lvl="0" indent="0" algn="l" defTabSz="1111250">
            <a:lnSpc>
              <a:spcPct val="90000"/>
            </a:lnSpc>
            <a:spcBef>
              <a:spcPct val="0"/>
            </a:spcBef>
            <a:spcAft>
              <a:spcPct val="35000"/>
            </a:spcAft>
            <a:buNone/>
          </a:pPr>
          <a:r>
            <a:rPr lang="en-AU" sz="2500" kern="1200" dirty="0">
              <a:latin typeface="Arial" panose="020B0604020202020204" pitchFamily="34" charset="0"/>
              <a:cs typeface="Arial" panose="020B0604020202020204" pitchFamily="34" charset="0"/>
            </a:rPr>
            <a:t>Polite, impolite, respectful, disrespectful. </a:t>
          </a:r>
          <a:endParaRPr lang="en-US" sz="2500" kern="1200" dirty="0"/>
        </a:p>
      </dsp:txBody>
      <dsp:txXfrm>
        <a:off x="2109550" y="2267539"/>
        <a:ext cx="6004106" cy="1079726"/>
      </dsp:txXfrm>
    </dsp:sp>
    <dsp:sp modelId="{E7A632E3-4248-4DE4-857D-78A5CDFF3E9C}">
      <dsp:nvSpPr>
        <dsp:cNvPr id="0" name=""/>
        <dsp:cNvSpPr/>
      </dsp:nvSpPr>
      <dsp:spPr>
        <a:xfrm>
          <a:off x="0" y="2267539"/>
          <a:ext cx="2109550" cy="1079726"/>
        </a:xfrm>
        <a:prstGeom prst="round2SameRect">
          <a:avLst>
            <a:gd name="adj1" fmla="val 16670"/>
            <a:gd name="adj2" fmla="val 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err="1"/>
            <a:t>Specialised</a:t>
          </a:r>
          <a:r>
            <a:rPr lang="en-US" sz="2900" kern="1200" dirty="0"/>
            <a:t> Vocabulary</a:t>
          </a:r>
        </a:p>
      </dsp:txBody>
      <dsp:txXfrm>
        <a:off x="52717" y="2320256"/>
        <a:ext cx="2004116" cy="1027009"/>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15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0332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3798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70680025_20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70680025_20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blu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295550" y="1991813"/>
            <a:ext cx="65529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a:endParaRPr/>
          </a:p>
        </p:txBody>
      </p:sp>
      <p:sp>
        <p:nvSpPr>
          <p:cNvPr id="52" name="Google Shape;52;p13"/>
          <p:cNvSpPr txBox="1">
            <a:spLocks noGrp="1"/>
          </p:cNvSpPr>
          <p:nvPr>
            <p:ph type="body" idx="1"/>
          </p:nvPr>
        </p:nvSpPr>
        <p:spPr>
          <a:xfrm>
            <a:off x="489275" y="1200150"/>
            <a:ext cx="2631900" cy="3299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3" name="Google Shape;53;p13"/>
          <p:cNvSpPr txBox="1">
            <a:spLocks noGrp="1"/>
          </p:cNvSpPr>
          <p:nvPr>
            <p:ph type="body" idx="2"/>
          </p:nvPr>
        </p:nvSpPr>
        <p:spPr>
          <a:xfrm>
            <a:off x="3256047" y="1200150"/>
            <a:ext cx="2631900" cy="3299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4" name="Google Shape;54;p13"/>
          <p:cNvSpPr txBox="1">
            <a:spLocks noGrp="1"/>
          </p:cNvSpPr>
          <p:nvPr>
            <p:ph type="body" idx="3"/>
          </p:nvPr>
        </p:nvSpPr>
        <p:spPr>
          <a:xfrm>
            <a:off x="6022819" y="1200150"/>
            <a:ext cx="2631900" cy="3299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5" name="Google Shape;55;p13"/>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A29DB7-F733-456A-862A-DF4AF0C7AB32}" type="datetimeFigureOut">
              <a:rPr lang="en-AU" smtClean="0"/>
              <a:t>24/07/2022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984A3E2-68D7-422A-AA6E-A3F43D3655EC}" type="slidenum">
              <a:rPr lang="en-AU" smtClean="0"/>
              <a:t>‹#›</a:t>
            </a:fld>
            <a:endParaRPr lang="en-AU"/>
          </a:p>
        </p:txBody>
      </p:sp>
    </p:spTree>
    <p:extLst>
      <p:ext uri="{BB962C8B-B14F-4D97-AF65-F5344CB8AC3E}">
        <p14:creationId xmlns:p14="http://schemas.microsoft.com/office/powerpoint/2010/main" val="458679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red">
  <p:cSld name="TITLE_2">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295550" y="1991813"/>
            <a:ext cx="65529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3" name="Google Shape;13;p3"/>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yellow">
  <p:cSld name="TITLE_2_1">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ctrTitle"/>
          </p:nvPr>
        </p:nvSpPr>
        <p:spPr>
          <a:xfrm>
            <a:off x="1295550" y="1991813"/>
            <a:ext cx="65529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6" name="Google Shape;16;p4"/>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blue">
  <p:cSld name="TITLE_1_2">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1557300" y="1640494"/>
            <a:ext cx="6029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3" name="Google Shape;23;p6"/>
          <p:cNvSpPr txBox="1">
            <a:spLocks noGrp="1"/>
          </p:cNvSpPr>
          <p:nvPr>
            <p:ph type="subTitle" idx="1"/>
          </p:nvPr>
        </p:nvSpPr>
        <p:spPr>
          <a:xfrm>
            <a:off x="1557300" y="2668610"/>
            <a:ext cx="6029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endParaRPr/>
          </a:p>
        </p:txBody>
      </p:sp>
      <p:sp>
        <p:nvSpPr>
          <p:cNvPr id="24" name="Google Shape;24;p6"/>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yellow">
  <p:cSld name="TITLE_1_2_1">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1557300" y="1640494"/>
            <a:ext cx="6029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7"/>
          <p:cNvSpPr txBox="1">
            <a:spLocks noGrp="1"/>
          </p:cNvSpPr>
          <p:nvPr>
            <p:ph type="subTitle" idx="1"/>
          </p:nvPr>
        </p:nvSpPr>
        <p:spPr>
          <a:xfrm>
            <a:off x="1557300" y="2668610"/>
            <a:ext cx="6029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C343B"/>
              </a:buClr>
              <a:buSzPts val="2400"/>
              <a:buNone/>
              <a:defRPr sz="2400"/>
            </a:lvl1pPr>
            <a:lvl2pPr lvl="1" algn="ctr" rtl="0">
              <a:spcBef>
                <a:spcPts val="0"/>
              </a:spcBef>
              <a:spcAft>
                <a:spcPts val="0"/>
              </a:spcAft>
              <a:buClr>
                <a:srgbClr val="2C343B"/>
              </a:buClr>
              <a:buSzPts val="2400"/>
              <a:buNone/>
              <a:defRPr/>
            </a:lvl2pPr>
            <a:lvl3pPr lvl="2" algn="ctr" rtl="0">
              <a:spcBef>
                <a:spcPts val="0"/>
              </a:spcBef>
              <a:spcAft>
                <a:spcPts val="0"/>
              </a:spcAft>
              <a:buClr>
                <a:srgbClr val="2C343B"/>
              </a:buClr>
              <a:buSzPts val="2400"/>
              <a:buNone/>
              <a:defRPr/>
            </a:lvl3pPr>
            <a:lvl4pPr lvl="3" algn="ctr" rtl="0">
              <a:spcBef>
                <a:spcPts val="0"/>
              </a:spcBef>
              <a:spcAft>
                <a:spcPts val="0"/>
              </a:spcAft>
              <a:buClr>
                <a:srgbClr val="2C343B"/>
              </a:buClr>
              <a:buSzPts val="2400"/>
              <a:buNone/>
              <a:defRPr sz="2400"/>
            </a:lvl4pPr>
            <a:lvl5pPr lvl="4" algn="ctr" rtl="0">
              <a:spcBef>
                <a:spcPts val="0"/>
              </a:spcBef>
              <a:spcAft>
                <a:spcPts val="0"/>
              </a:spcAft>
              <a:buClr>
                <a:srgbClr val="2C343B"/>
              </a:buClr>
              <a:buSzPts val="2400"/>
              <a:buNone/>
              <a:defRPr sz="2400"/>
            </a:lvl5pPr>
            <a:lvl6pPr lvl="5" algn="ctr" rtl="0">
              <a:spcBef>
                <a:spcPts val="0"/>
              </a:spcBef>
              <a:spcAft>
                <a:spcPts val="0"/>
              </a:spcAft>
              <a:buClr>
                <a:srgbClr val="2C343B"/>
              </a:buClr>
              <a:buSzPts val="2400"/>
              <a:buNone/>
              <a:defRPr sz="2400"/>
            </a:lvl6pPr>
            <a:lvl7pPr lvl="6" algn="ctr" rtl="0">
              <a:spcBef>
                <a:spcPts val="0"/>
              </a:spcBef>
              <a:spcAft>
                <a:spcPts val="0"/>
              </a:spcAft>
              <a:buClr>
                <a:srgbClr val="2C343B"/>
              </a:buClr>
              <a:buSzPts val="2400"/>
              <a:buNone/>
              <a:defRPr sz="2400"/>
            </a:lvl7pPr>
            <a:lvl8pPr lvl="7" algn="ctr" rtl="0">
              <a:spcBef>
                <a:spcPts val="0"/>
              </a:spcBef>
              <a:spcAft>
                <a:spcPts val="0"/>
              </a:spcAft>
              <a:buClr>
                <a:srgbClr val="2C343B"/>
              </a:buClr>
              <a:buSzPts val="2400"/>
              <a:buNone/>
              <a:defRPr sz="2400"/>
            </a:lvl8pPr>
            <a:lvl9pPr lvl="8" algn="ctr" rtl="0">
              <a:spcBef>
                <a:spcPts val="0"/>
              </a:spcBef>
              <a:spcAft>
                <a:spcPts val="0"/>
              </a:spcAft>
              <a:buClr>
                <a:srgbClr val="2C343B"/>
              </a:buClr>
              <a:buSzPts val="2400"/>
              <a:buNone/>
              <a:defRPr sz="2400"/>
            </a:lvl9pPr>
          </a:lstStyle>
          <a:p>
            <a:endParaRPr/>
          </a:p>
        </p:txBody>
      </p:sp>
      <p:sp>
        <p:nvSpPr>
          <p:cNvPr id="28" name="Google Shape;28;p7"/>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red">
  <p:cSld name="TITLE_1_1_1">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9"/>
          <p:cNvSpPr txBox="1">
            <a:spLocks noGrp="1"/>
          </p:cNvSpPr>
          <p:nvPr>
            <p:ph type="body" idx="1"/>
          </p:nvPr>
        </p:nvSpPr>
        <p:spPr>
          <a:xfrm>
            <a:off x="1104300" y="2276100"/>
            <a:ext cx="69354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rtl="0">
              <a:spcBef>
                <a:spcPts val="0"/>
              </a:spcBef>
              <a:spcAft>
                <a:spcPts val="0"/>
              </a:spcAft>
              <a:buSzPts val="2400"/>
              <a:buChar char="■"/>
              <a:defRPr sz="2400" i="1"/>
            </a:lvl9pPr>
          </a:lstStyle>
          <a:p>
            <a:endParaRPr/>
          </a:p>
        </p:txBody>
      </p:sp>
      <p:sp>
        <p:nvSpPr>
          <p:cNvPr id="35" name="Google Shape;35;p9"/>
          <p:cNvSpPr txBox="1"/>
          <p:nvPr/>
        </p:nvSpPr>
        <p:spPr>
          <a:xfrm>
            <a:off x="3593400" y="992123"/>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accent1"/>
                </a:solidFill>
                <a:latin typeface="Permanent Marker"/>
                <a:ea typeface="Permanent Marker"/>
                <a:cs typeface="Permanent Marker"/>
                <a:sym typeface="Permanent Marker"/>
              </a:rPr>
              <a:t>“</a:t>
            </a:r>
            <a:endParaRPr sz="9600">
              <a:solidFill>
                <a:schemeClr val="accent1"/>
              </a:solidFill>
              <a:latin typeface="Permanent Marker"/>
              <a:ea typeface="Permanent Marker"/>
              <a:cs typeface="Permanent Marker"/>
              <a:sym typeface="Permanent Marker"/>
            </a:endParaRPr>
          </a:p>
        </p:txBody>
      </p:sp>
      <p:sp>
        <p:nvSpPr>
          <p:cNvPr id="36" name="Google Shape;36;p9"/>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blue">
  <p:cSld name="TITLE_1_1_1_1">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0"/>
          <p:cNvSpPr txBox="1">
            <a:spLocks noGrp="1"/>
          </p:cNvSpPr>
          <p:nvPr>
            <p:ph type="body" idx="1"/>
          </p:nvPr>
        </p:nvSpPr>
        <p:spPr>
          <a:xfrm>
            <a:off x="1104300" y="2276100"/>
            <a:ext cx="69354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SzPts val="2400"/>
              <a:buChar char="▸"/>
              <a:defRPr sz="2400"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sz="2400" i="1"/>
            </a:lvl4pPr>
            <a:lvl5pPr marL="2286000" lvl="4" indent="-381000" algn="ctr" rtl="0">
              <a:spcBef>
                <a:spcPts val="0"/>
              </a:spcBef>
              <a:spcAft>
                <a:spcPts val="0"/>
              </a:spcAft>
              <a:buSzPts val="2400"/>
              <a:buChar char="○"/>
              <a:defRPr sz="2400" i="1"/>
            </a:lvl5pPr>
            <a:lvl6pPr marL="2743200" lvl="5" indent="-381000" algn="ctr" rtl="0">
              <a:spcBef>
                <a:spcPts val="0"/>
              </a:spcBef>
              <a:spcAft>
                <a:spcPts val="0"/>
              </a:spcAft>
              <a:buSzPts val="2400"/>
              <a:buChar char="■"/>
              <a:defRPr sz="2400" i="1"/>
            </a:lvl6pPr>
            <a:lvl7pPr marL="3200400" lvl="6" indent="-381000" algn="ctr" rtl="0">
              <a:spcBef>
                <a:spcPts val="0"/>
              </a:spcBef>
              <a:spcAft>
                <a:spcPts val="0"/>
              </a:spcAft>
              <a:buSzPts val="2400"/>
              <a:buChar char="●"/>
              <a:defRPr sz="2400" i="1"/>
            </a:lvl7pPr>
            <a:lvl8pPr marL="3657600" lvl="7" indent="-381000" algn="ctr" rtl="0">
              <a:spcBef>
                <a:spcPts val="0"/>
              </a:spcBef>
              <a:spcAft>
                <a:spcPts val="0"/>
              </a:spcAft>
              <a:buSzPts val="2400"/>
              <a:buChar char="○"/>
              <a:defRPr sz="2400" i="1"/>
            </a:lvl8pPr>
            <a:lvl9pPr marL="4114800" lvl="8" indent="-381000" algn="ctr" rtl="0">
              <a:spcBef>
                <a:spcPts val="0"/>
              </a:spcBef>
              <a:spcAft>
                <a:spcPts val="0"/>
              </a:spcAft>
              <a:buSzPts val="2400"/>
              <a:buChar char="■"/>
              <a:defRPr sz="2400" i="1"/>
            </a:lvl9pPr>
          </a:lstStyle>
          <a:p>
            <a:endParaRPr/>
          </a:p>
        </p:txBody>
      </p:sp>
      <p:sp>
        <p:nvSpPr>
          <p:cNvPr id="39" name="Google Shape;39;p10"/>
          <p:cNvSpPr txBox="1"/>
          <p:nvPr/>
        </p:nvSpPr>
        <p:spPr>
          <a:xfrm>
            <a:off x="3593400" y="1283826"/>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accent5"/>
                </a:solidFill>
                <a:latin typeface="Permanent Marker"/>
                <a:ea typeface="Permanent Marker"/>
                <a:cs typeface="Permanent Marker"/>
                <a:sym typeface="Permanent Marker"/>
              </a:rPr>
              <a:t>“</a:t>
            </a:r>
            <a:endParaRPr sz="9600">
              <a:solidFill>
                <a:schemeClr val="accent5"/>
              </a:solidFill>
              <a:latin typeface="Permanent Marker"/>
              <a:ea typeface="Permanent Marker"/>
              <a:cs typeface="Permanent Marker"/>
              <a:sym typeface="Permanent Marker"/>
            </a:endParaRPr>
          </a:p>
        </p:txBody>
      </p:sp>
      <p:sp>
        <p:nvSpPr>
          <p:cNvPr id="40" name="Google Shape;40;p10"/>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a:endParaRPr/>
          </a:p>
        </p:txBody>
      </p:sp>
      <p:sp>
        <p:nvSpPr>
          <p:cNvPr id="43" name="Google Shape;43;p11"/>
          <p:cNvSpPr txBox="1">
            <a:spLocks noGrp="1"/>
          </p:cNvSpPr>
          <p:nvPr>
            <p:ph type="body" idx="1"/>
          </p:nvPr>
        </p:nvSpPr>
        <p:spPr>
          <a:xfrm>
            <a:off x="911700" y="1200150"/>
            <a:ext cx="7320600" cy="3725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4" name="Google Shape;44;p11"/>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2400"/>
              <a:buNone/>
              <a:defRPr>
                <a:solidFill>
                  <a:schemeClr val="lt1"/>
                </a:solidFill>
              </a:defRPr>
            </a:lvl1pPr>
            <a:lvl2pPr lvl="1">
              <a:spcBef>
                <a:spcPts val="0"/>
              </a:spcBef>
              <a:spcAft>
                <a:spcPts val="0"/>
              </a:spcAft>
              <a:buClr>
                <a:schemeClr val="lt1"/>
              </a:buClr>
              <a:buSzPts val="2400"/>
              <a:buNone/>
              <a:defRPr>
                <a:solidFill>
                  <a:schemeClr val="lt1"/>
                </a:solidFill>
              </a:defRPr>
            </a:lvl2pPr>
            <a:lvl3pPr lvl="2">
              <a:spcBef>
                <a:spcPts val="0"/>
              </a:spcBef>
              <a:spcAft>
                <a:spcPts val="0"/>
              </a:spcAft>
              <a:buClr>
                <a:schemeClr val="lt1"/>
              </a:buClr>
              <a:buSzPts val="2400"/>
              <a:buNone/>
              <a:defRPr>
                <a:solidFill>
                  <a:schemeClr val="lt1"/>
                </a:solidFill>
              </a:defRPr>
            </a:lvl3pPr>
            <a:lvl4pPr lvl="3">
              <a:spcBef>
                <a:spcPts val="0"/>
              </a:spcBef>
              <a:spcAft>
                <a:spcPts val="0"/>
              </a:spcAft>
              <a:buClr>
                <a:schemeClr val="lt1"/>
              </a:buClr>
              <a:buSzPts val="2400"/>
              <a:buNone/>
              <a:defRPr>
                <a:solidFill>
                  <a:schemeClr val="lt1"/>
                </a:solidFill>
              </a:defRPr>
            </a:lvl4pPr>
            <a:lvl5pPr lvl="4">
              <a:spcBef>
                <a:spcPts val="0"/>
              </a:spcBef>
              <a:spcAft>
                <a:spcPts val="0"/>
              </a:spcAft>
              <a:buClr>
                <a:schemeClr val="lt1"/>
              </a:buClr>
              <a:buSzPts val="2400"/>
              <a:buNone/>
              <a:defRPr>
                <a:solidFill>
                  <a:schemeClr val="lt1"/>
                </a:solidFill>
              </a:defRPr>
            </a:lvl5pPr>
            <a:lvl6pPr lvl="5">
              <a:spcBef>
                <a:spcPts val="0"/>
              </a:spcBef>
              <a:spcAft>
                <a:spcPts val="0"/>
              </a:spcAft>
              <a:buClr>
                <a:schemeClr val="lt1"/>
              </a:buClr>
              <a:buSzPts val="2400"/>
              <a:buNone/>
              <a:defRPr>
                <a:solidFill>
                  <a:schemeClr val="lt1"/>
                </a:solidFill>
              </a:defRPr>
            </a:lvl6pPr>
            <a:lvl7pPr lvl="6">
              <a:spcBef>
                <a:spcPts val="0"/>
              </a:spcBef>
              <a:spcAft>
                <a:spcPts val="0"/>
              </a:spcAft>
              <a:buClr>
                <a:schemeClr val="lt1"/>
              </a:buClr>
              <a:buSzPts val="2400"/>
              <a:buNone/>
              <a:defRPr>
                <a:solidFill>
                  <a:schemeClr val="lt1"/>
                </a:solidFill>
              </a:defRPr>
            </a:lvl7pPr>
            <a:lvl8pPr lvl="7">
              <a:spcBef>
                <a:spcPts val="0"/>
              </a:spcBef>
              <a:spcAft>
                <a:spcPts val="0"/>
              </a:spcAft>
              <a:buClr>
                <a:schemeClr val="lt1"/>
              </a:buClr>
              <a:buSzPts val="2400"/>
              <a:buNone/>
              <a:defRPr>
                <a:solidFill>
                  <a:schemeClr val="lt1"/>
                </a:solidFill>
              </a:defRPr>
            </a:lvl8pPr>
            <a:lvl9pPr lvl="8">
              <a:spcBef>
                <a:spcPts val="0"/>
              </a:spcBef>
              <a:spcAft>
                <a:spcPts val="0"/>
              </a:spcAft>
              <a:buClr>
                <a:schemeClr val="lt1"/>
              </a:buClr>
              <a:buSzPts val="2400"/>
              <a:buNone/>
              <a:defRPr>
                <a:solidFill>
                  <a:schemeClr val="lt1"/>
                </a:solidFill>
              </a:defRPr>
            </a:lvl9pPr>
          </a:lstStyle>
          <a:p>
            <a:endParaRPr/>
          </a:p>
        </p:txBody>
      </p:sp>
      <p:sp>
        <p:nvSpPr>
          <p:cNvPr id="47" name="Google Shape;47;p12"/>
          <p:cNvSpPr txBox="1">
            <a:spLocks noGrp="1"/>
          </p:cNvSpPr>
          <p:nvPr>
            <p:ph type="body" idx="1"/>
          </p:nvPr>
        </p:nvSpPr>
        <p:spPr>
          <a:xfrm>
            <a:off x="804800" y="1200150"/>
            <a:ext cx="3657000" cy="3284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8" name="Google Shape;48;p12"/>
          <p:cNvSpPr txBox="1">
            <a:spLocks noGrp="1"/>
          </p:cNvSpPr>
          <p:nvPr>
            <p:ph type="body" idx="2"/>
          </p:nvPr>
        </p:nvSpPr>
        <p:spPr>
          <a:xfrm>
            <a:off x="4682201" y="1200150"/>
            <a:ext cx="3657000" cy="3284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9" name="Google Shape;49;p12"/>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2622"/>
            <a:ext cx="8229600" cy="857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1pPr>
            <a:lvl2pPr lvl="1"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2pPr>
            <a:lvl3pPr lvl="2"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3pPr>
            <a:lvl4pPr lvl="3"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4pPr>
            <a:lvl5pPr lvl="4"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5pPr>
            <a:lvl6pPr lvl="5"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6pPr>
            <a:lvl7pPr lvl="6"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7pPr>
            <a:lvl8pPr lvl="7"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8pPr>
            <a:lvl9pPr lvl="8" algn="ctr">
              <a:spcBef>
                <a:spcPts val="0"/>
              </a:spcBef>
              <a:spcAft>
                <a:spcPts val="0"/>
              </a:spcAft>
              <a:buClr>
                <a:schemeClr val="dk1"/>
              </a:buClr>
              <a:buSzPts val="2400"/>
              <a:buFont typeface="Permanent Marker"/>
              <a:buNone/>
              <a:defRPr sz="2400">
                <a:solidFill>
                  <a:schemeClr val="dk1"/>
                </a:solidFill>
                <a:latin typeface="Permanent Marker"/>
                <a:ea typeface="Permanent Marker"/>
                <a:cs typeface="Permanent Marker"/>
                <a:sym typeface="Permanent Marker"/>
              </a:defRPr>
            </a:lvl9pPr>
          </a:lstStyle>
          <a:p>
            <a:endParaRPr/>
          </a:p>
        </p:txBody>
      </p:sp>
      <p:sp>
        <p:nvSpPr>
          <p:cNvPr id="7" name="Google Shape;7;p1"/>
          <p:cNvSpPr txBox="1">
            <a:spLocks noGrp="1"/>
          </p:cNvSpPr>
          <p:nvPr>
            <p:ph type="body" idx="1"/>
          </p:nvPr>
        </p:nvSpPr>
        <p:spPr>
          <a:xfrm>
            <a:off x="911700" y="1200150"/>
            <a:ext cx="7320600" cy="37257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4297650" y="4859852"/>
            <a:ext cx="548700" cy="283800"/>
          </a:xfrm>
          <a:prstGeom prst="rect">
            <a:avLst/>
          </a:prstGeom>
          <a:noFill/>
          <a:ln>
            <a:noFill/>
          </a:ln>
        </p:spPr>
        <p:txBody>
          <a:bodyPr spcFirstLastPara="1" wrap="square" lIns="91425" tIns="91425" rIns="91425" bIns="91425" anchor="t" anchorCtr="0">
            <a:noAutofit/>
          </a:bodyPr>
          <a:lstStyle>
            <a:lvl1pPr lvl="0" algn="ctr">
              <a:buNone/>
              <a:defRPr sz="1200">
                <a:solidFill>
                  <a:schemeClr val="dk2"/>
                </a:solidFill>
                <a:latin typeface="Permanent Marker"/>
                <a:ea typeface="Permanent Marker"/>
                <a:cs typeface="Permanent Marker"/>
                <a:sym typeface="Permanent Marker"/>
              </a:defRPr>
            </a:lvl1pPr>
            <a:lvl2pPr lvl="1" algn="ctr">
              <a:buNone/>
              <a:defRPr sz="1200">
                <a:solidFill>
                  <a:schemeClr val="dk2"/>
                </a:solidFill>
                <a:latin typeface="Permanent Marker"/>
                <a:ea typeface="Permanent Marker"/>
                <a:cs typeface="Permanent Marker"/>
                <a:sym typeface="Permanent Marker"/>
              </a:defRPr>
            </a:lvl2pPr>
            <a:lvl3pPr lvl="2" algn="ctr">
              <a:buNone/>
              <a:defRPr sz="1200">
                <a:solidFill>
                  <a:schemeClr val="dk2"/>
                </a:solidFill>
                <a:latin typeface="Permanent Marker"/>
                <a:ea typeface="Permanent Marker"/>
                <a:cs typeface="Permanent Marker"/>
                <a:sym typeface="Permanent Marker"/>
              </a:defRPr>
            </a:lvl3pPr>
            <a:lvl4pPr lvl="3" algn="ctr">
              <a:buNone/>
              <a:defRPr sz="1200">
                <a:solidFill>
                  <a:schemeClr val="dk2"/>
                </a:solidFill>
                <a:latin typeface="Permanent Marker"/>
                <a:ea typeface="Permanent Marker"/>
                <a:cs typeface="Permanent Marker"/>
                <a:sym typeface="Permanent Marker"/>
              </a:defRPr>
            </a:lvl4pPr>
            <a:lvl5pPr lvl="4" algn="ctr">
              <a:buNone/>
              <a:defRPr sz="1200">
                <a:solidFill>
                  <a:schemeClr val="dk2"/>
                </a:solidFill>
                <a:latin typeface="Permanent Marker"/>
                <a:ea typeface="Permanent Marker"/>
                <a:cs typeface="Permanent Marker"/>
                <a:sym typeface="Permanent Marker"/>
              </a:defRPr>
            </a:lvl5pPr>
            <a:lvl6pPr lvl="5" algn="ctr">
              <a:buNone/>
              <a:defRPr sz="1200">
                <a:solidFill>
                  <a:schemeClr val="dk2"/>
                </a:solidFill>
                <a:latin typeface="Permanent Marker"/>
                <a:ea typeface="Permanent Marker"/>
                <a:cs typeface="Permanent Marker"/>
                <a:sym typeface="Permanent Marker"/>
              </a:defRPr>
            </a:lvl6pPr>
            <a:lvl7pPr lvl="6" algn="ctr">
              <a:buNone/>
              <a:defRPr sz="1200">
                <a:solidFill>
                  <a:schemeClr val="dk2"/>
                </a:solidFill>
                <a:latin typeface="Permanent Marker"/>
                <a:ea typeface="Permanent Marker"/>
                <a:cs typeface="Permanent Marker"/>
                <a:sym typeface="Permanent Marker"/>
              </a:defRPr>
            </a:lvl7pPr>
            <a:lvl8pPr lvl="7" algn="ctr">
              <a:buNone/>
              <a:defRPr sz="1200">
                <a:solidFill>
                  <a:schemeClr val="dk2"/>
                </a:solidFill>
                <a:latin typeface="Permanent Marker"/>
                <a:ea typeface="Permanent Marker"/>
                <a:cs typeface="Permanent Marker"/>
                <a:sym typeface="Permanent Marker"/>
              </a:defRPr>
            </a:lvl8pPr>
            <a:lvl9pPr lvl="8" algn="ctr">
              <a:buNone/>
              <a:defRPr sz="1200">
                <a:solidFill>
                  <a:schemeClr val="dk2"/>
                </a:solidFill>
                <a:latin typeface="Permanent Marker"/>
                <a:ea typeface="Permanent Marker"/>
                <a:cs typeface="Permanent Marker"/>
                <a:sym typeface="Permanent Marker"/>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6" r:id="rId7"/>
    <p:sldLayoutId id="2147483657" r:id="rId8"/>
    <p:sldLayoutId id="2147483658" r:id="rId9"/>
    <p:sldLayoutId id="2147483659" r:id="rId10"/>
    <p:sldLayoutId id="2147483664"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7"/>
          <p:cNvSpPr txBox="1">
            <a:spLocks noGrp="1"/>
          </p:cNvSpPr>
          <p:nvPr>
            <p:ph type="ctrTitle"/>
          </p:nvPr>
        </p:nvSpPr>
        <p:spPr>
          <a:xfrm>
            <a:off x="1295550" y="1991813"/>
            <a:ext cx="65529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PBL</a:t>
            </a:r>
            <a:br>
              <a:rPr lang="en" dirty="0"/>
            </a:br>
            <a:r>
              <a:rPr lang="en" dirty="0"/>
              <a:t>PREPARED</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AU" sz="3600" dirty="0"/>
              <a:t>Week 3 and 4 Focus</a:t>
            </a:r>
            <a:endParaRPr sz="3600" dirty="0"/>
          </a:p>
        </p:txBody>
      </p:sp>
      <p:graphicFrame>
        <p:nvGraphicFramePr>
          <p:cNvPr id="3" name="Diagram 2"/>
          <p:cNvGraphicFramePr/>
          <p:nvPr>
            <p:extLst>
              <p:ext uri="{D42A27DB-BD31-4B8C-83A1-F6EECF244321}">
                <p14:modId xmlns:p14="http://schemas.microsoft.com/office/powerpoint/2010/main" val="2139459969"/>
              </p:ext>
            </p:extLst>
          </p:nvPr>
        </p:nvGraphicFramePr>
        <p:xfrm>
          <a:off x="346401" y="1241502"/>
          <a:ext cx="8113657" cy="3347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2"/>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WHY?</a:t>
            </a:r>
            <a:endParaRPr sz="3600" dirty="0"/>
          </a:p>
        </p:txBody>
      </p:sp>
      <p:sp>
        <p:nvSpPr>
          <p:cNvPr id="104" name="Google Shape;104;p22"/>
          <p:cNvSpPr txBox="1">
            <a:spLocks noGrp="1"/>
          </p:cNvSpPr>
          <p:nvPr>
            <p:ph type="body" idx="1"/>
          </p:nvPr>
        </p:nvSpPr>
        <p:spPr>
          <a:xfrm>
            <a:off x="4780156" y="1208722"/>
            <a:ext cx="4007005" cy="350452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t" anchorCtr="0">
            <a:noAutofit/>
          </a:bodyPr>
          <a:lstStyle/>
          <a:p>
            <a:pPr marL="76200" lvl="0" indent="0" algn="ctr" rtl="0">
              <a:spcBef>
                <a:spcPts val="600"/>
              </a:spcBef>
              <a:spcAft>
                <a:spcPts val="0"/>
              </a:spcAft>
              <a:buSzPts val="2400"/>
              <a:buNone/>
            </a:pPr>
            <a:r>
              <a:rPr lang="en-AU" sz="2800" b="1" u="sng" dirty="0">
                <a:latin typeface="Source Sans Pro" panose="020B0604020202020204" charset="0"/>
              </a:rPr>
              <a:t>Future Prep</a:t>
            </a:r>
          </a:p>
          <a:p>
            <a:pPr marL="76200" lvl="0" indent="0" algn="l" rtl="0">
              <a:spcBef>
                <a:spcPts val="600"/>
              </a:spcBef>
              <a:spcAft>
                <a:spcPts val="0"/>
              </a:spcAft>
              <a:buSzPts val="2400"/>
              <a:buNone/>
            </a:pPr>
            <a:endParaRPr lang="en-AU" sz="1100" dirty="0">
              <a:latin typeface="Source Sans Pro" panose="020B0604020202020204" charset="0"/>
            </a:endParaRPr>
          </a:p>
          <a:p>
            <a:pPr marL="76200" indent="0" algn="ctr">
              <a:buNone/>
            </a:pPr>
            <a:r>
              <a:rPr lang="en-AU" dirty="0">
                <a:latin typeface="Source Sans Pro" panose="020B0604020202020204" charset="0"/>
                <a:cs typeface="Arial" panose="020B0604020202020204" pitchFamily="34" charset="0"/>
              </a:rPr>
              <a:t>By using respectful language at school we learn how to speak to others appropriately in real world situations.</a:t>
            </a:r>
          </a:p>
        </p:txBody>
      </p:sp>
      <p:sp>
        <p:nvSpPr>
          <p:cNvPr id="5" name="Google Shape;104;p22"/>
          <p:cNvSpPr txBox="1">
            <a:spLocks/>
          </p:cNvSpPr>
          <p:nvPr/>
        </p:nvSpPr>
        <p:spPr>
          <a:xfrm>
            <a:off x="371707" y="1208721"/>
            <a:ext cx="3855319" cy="350452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lgn="ctr">
              <a:buNone/>
            </a:pPr>
            <a:r>
              <a:rPr lang="en-AU" sz="2800" b="1" u="sng" dirty="0"/>
              <a:t>Safe Classrooms</a:t>
            </a:r>
          </a:p>
          <a:p>
            <a:pPr marL="76200" indent="0">
              <a:buNone/>
            </a:pPr>
            <a:endParaRPr lang="en-AU" sz="1100" dirty="0"/>
          </a:p>
          <a:p>
            <a:pPr marL="76200" indent="0" algn="ctr">
              <a:buNone/>
            </a:pPr>
            <a:r>
              <a:rPr lang="en-AU" dirty="0"/>
              <a:t>By keeping language polite and respectful, we help to keep the classroom safe and happy.</a:t>
            </a:r>
          </a:p>
          <a:p>
            <a:pPr marL="76200" indent="0">
              <a:buNone/>
            </a:pPr>
            <a:endParaRPr lang="en-AU" dirty="0"/>
          </a:p>
          <a:p>
            <a:pPr marL="76200" indent="0">
              <a:buNone/>
            </a:pPr>
            <a:r>
              <a:rPr lang="en-AU"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 y="0"/>
            <a:ext cx="7633742" cy="613697"/>
          </a:xfrm>
        </p:spPr>
        <p:txBody>
          <a:bodyPr/>
          <a:lstStyle/>
          <a:p>
            <a:r>
              <a:rPr lang="en-AU" sz="2800" dirty="0"/>
              <a:t>Heads (Polite) or tails (IMPOLITE):</a:t>
            </a:r>
          </a:p>
        </p:txBody>
      </p:sp>
      <p:sp>
        <p:nvSpPr>
          <p:cNvPr id="3" name="Content Placeholder 2"/>
          <p:cNvSpPr>
            <a:spLocks noGrp="1"/>
          </p:cNvSpPr>
          <p:nvPr>
            <p:ph idx="1"/>
          </p:nvPr>
        </p:nvSpPr>
        <p:spPr>
          <a:xfrm>
            <a:off x="-74309" y="1790483"/>
            <a:ext cx="4145280" cy="2720341"/>
          </a:xfrm>
        </p:spPr>
        <p:txBody>
          <a:bodyPr numCol="1">
            <a:normAutofit fontScale="92500" lnSpcReduction="20000"/>
          </a:bodyPr>
          <a:lstStyle/>
          <a:p>
            <a:pPr lvl="0"/>
            <a:r>
              <a:rPr lang="en-AU" sz="2600" dirty="0"/>
              <a:t>“I want to go to the toilet.”</a:t>
            </a:r>
          </a:p>
          <a:p>
            <a:pPr lvl="0"/>
            <a:r>
              <a:rPr lang="en-AU" sz="2600" dirty="0"/>
              <a:t>Taking off your hat before you go inside</a:t>
            </a:r>
          </a:p>
          <a:p>
            <a:r>
              <a:rPr lang="en-AU" sz="2600" dirty="0"/>
              <a:t>“Hey miss I need your help!” </a:t>
            </a:r>
          </a:p>
          <a:p>
            <a:r>
              <a:rPr lang="en-AU" sz="2600" dirty="0"/>
              <a:t>“What are we doing?”</a:t>
            </a:r>
          </a:p>
          <a:p>
            <a:pPr lvl="0"/>
            <a:r>
              <a:rPr lang="en-AU" sz="2600" dirty="0"/>
              <a:t>“I can’t do it”</a:t>
            </a:r>
          </a:p>
          <a:p>
            <a:endParaRPr lang="en-AU" dirty="0"/>
          </a:p>
        </p:txBody>
      </p:sp>
      <p:sp>
        <p:nvSpPr>
          <p:cNvPr id="4" name="Content Placeholder 2">
            <a:extLst>
              <a:ext uri="{FF2B5EF4-FFF2-40B4-BE49-F238E27FC236}">
                <a16:creationId xmlns:a16="http://schemas.microsoft.com/office/drawing/2014/main" id="{405E3F81-7F72-4389-B32D-DF9F19BBBD77}"/>
              </a:ext>
            </a:extLst>
          </p:cNvPr>
          <p:cNvSpPr txBox="1">
            <a:spLocks/>
          </p:cNvSpPr>
          <p:nvPr/>
        </p:nvSpPr>
        <p:spPr>
          <a:xfrm>
            <a:off x="387619" y="446623"/>
            <a:ext cx="8138160" cy="1463041"/>
          </a:xfrm>
          <a:prstGeom prst="rect">
            <a:avLst/>
          </a:prstGeom>
          <a:noFill/>
          <a:ln>
            <a:noFill/>
          </a:ln>
        </p:spPr>
        <p:txBody>
          <a:bodyPr spcFirstLastPara="1" wrap="square" lIns="91425" tIns="91425" rIns="91425" bIns="91425" numCol="1" anchor="t" anchorCtr="0">
            <a:norm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pPr marL="76200" indent="0">
              <a:buNone/>
            </a:pPr>
            <a:r>
              <a:rPr lang="en-AU" dirty="0"/>
              <a:t>A series of statements will be read out. If you think that statement is polite, put your hand on your head, if you think it is impolite, put your hands on your hips.  </a:t>
            </a:r>
          </a:p>
        </p:txBody>
      </p:sp>
      <p:sp>
        <p:nvSpPr>
          <p:cNvPr id="5" name="Content Placeholder 2">
            <a:extLst>
              <a:ext uri="{FF2B5EF4-FFF2-40B4-BE49-F238E27FC236}">
                <a16:creationId xmlns:a16="http://schemas.microsoft.com/office/drawing/2014/main" id="{06C304B3-CACD-4983-8A2D-B49383376FCF}"/>
              </a:ext>
            </a:extLst>
          </p:cNvPr>
          <p:cNvSpPr txBox="1">
            <a:spLocks/>
          </p:cNvSpPr>
          <p:nvPr/>
        </p:nvSpPr>
        <p:spPr>
          <a:xfrm>
            <a:off x="4137989" y="1671302"/>
            <a:ext cx="4936485" cy="2720341"/>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dk2"/>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4pPr>
            <a:lvl5pPr marL="2286000" marR="0" lvl="4"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5pPr>
            <a:lvl6pPr marL="2743200" marR="0" lvl="5"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6pPr>
            <a:lvl7pPr marL="3200400" marR="0" lvl="6"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7pPr>
            <a:lvl8pPr marL="3657600" marR="0" lvl="7"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8pPr>
            <a:lvl9pPr marL="4114800" marR="0" lvl="8" indent="-381000" algn="l" rtl="0">
              <a:lnSpc>
                <a:spcPct val="100000"/>
              </a:lnSpc>
              <a:spcBef>
                <a:spcPts val="0"/>
              </a:spcBef>
              <a:spcAft>
                <a:spcPts val="0"/>
              </a:spcAft>
              <a:buClr>
                <a:schemeClr val="dk1"/>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9pPr>
          </a:lstStyle>
          <a:p>
            <a:r>
              <a:rPr lang="en-AU" dirty="0"/>
              <a:t>Raising your hand</a:t>
            </a:r>
          </a:p>
          <a:p>
            <a:r>
              <a:rPr lang="en-AU" dirty="0"/>
              <a:t>Talking over someone else</a:t>
            </a:r>
          </a:p>
          <a:p>
            <a:r>
              <a:rPr lang="en-AU" dirty="0"/>
              <a:t>“Shut up, Sir is talking!”</a:t>
            </a:r>
          </a:p>
          <a:p>
            <a:r>
              <a:rPr lang="en-AU" dirty="0"/>
              <a:t>Grabbing another friend’s belongings</a:t>
            </a:r>
          </a:p>
          <a:p>
            <a:r>
              <a:rPr lang="en-AU" dirty="0"/>
              <a:t>“Excuse me Sir”</a:t>
            </a:r>
          </a:p>
          <a:p>
            <a:r>
              <a:rPr lang="en-AU" dirty="0"/>
              <a:t>Ignoring an instruction/ not responding</a:t>
            </a:r>
          </a:p>
          <a:p>
            <a:endParaRPr lang="en-AU" sz="1800" dirty="0"/>
          </a:p>
        </p:txBody>
      </p:sp>
    </p:spTree>
    <p:extLst>
      <p:ext uri="{BB962C8B-B14F-4D97-AF65-F5344CB8AC3E}">
        <p14:creationId xmlns:p14="http://schemas.microsoft.com/office/powerpoint/2010/main" val="142181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2"/>
        <p:cNvGrpSpPr/>
        <p:nvPr/>
      </p:nvGrpSpPr>
      <p:grpSpPr>
        <a:xfrm>
          <a:off x="0" y="0"/>
          <a:ext cx="0" cy="0"/>
          <a:chOff x="0" y="0"/>
          <a:chExt cx="0" cy="0"/>
        </a:xfrm>
      </p:grpSpPr>
      <p:sp>
        <p:nvSpPr>
          <p:cNvPr id="293" name="Google Shape;293;p41"/>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SCENARIO</a:t>
            </a:r>
            <a:endParaRPr sz="3600" dirty="0"/>
          </a:p>
        </p:txBody>
      </p:sp>
      <p:sp>
        <p:nvSpPr>
          <p:cNvPr id="294" name="Google Shape;294;p41"/>
          <p:cNvSpPr txBox="1">
            <a:spLocks noGrp="1"/>
          </p:cNvSpPr>
          <p:nvPr>
            <p:ph type="body" idx="1"/>
          </p:nvPr>
        </p:nvSpPr>
        <p:spPr>
          <a:xfrm>
            <a:off x="609598" y="1103506"/>
            <a:ext cx="3406141" cy="3475928"/>
          </a:xfrm>
          <a:prstGeom prst="rect">
            <a:avLst/>
          </a:pr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t" anchorCtr="0">
            <a:noAutofit/>
          </a:bodyPr>
          <a:lstStyle/>
          <a:p>
            <a:pPr marL="76200" lvl="0" indent="0" algn="l" rtl="0">
              <a:lnSpc>
                <a:spcPct val="115000"/>
              </a:lnSpc>
              <a:spcBef>
                <a:spcPts val="0"/>
              </a:spcBef>
              <a:spcAft>
                <a:spcPts val="0"/>
              </a:spcAft>
              <a:buSzPts val="2400"/>
              <a:buNone/>
            </a:pPr>
            <a:r>
              <a:rPr lang="en-AU" sz="2000" dirty="0">
                <a:solidFill>
                  <a:sysClr val="windowText" lastClr="000000"/>
                </a:solidFill>
              </a:rPr>
              <a:t>You and your friends are having lunch and you are all chatting to each other. You think of a funny story and want to tell your friends but you keep getting interrupted. You get mad a yell “Can you shut the F* Up!?” </a:t>
            </a:r>
            <a:endParaRPr sz="2000" dirty="0">
              <a:solidFill>
                <a:sysClr val="windowText" lastClr="000000"/>
              </a:solidFill>
            </a:endParaRPr>
          </a:p>
        </p:txBody>
      </p:sp>
      <p:sp>
        <p:nvSpPr>
          <p:cNvPr id="2" name="Rectangle 1"/>
          <p:cNvSpPr/>
          <p:nvPr/>
        </p:nvSpPr>
        <p:spPr>
          <a:xfrm>
            <a:off x="4334108" y="1103506"/>
            <a:ext cx="4267200" cy="339229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2400" b="1" dirty="0">
              <a:latin typeface="Source Sans Pro" panose="020B0604020202020204" charset="0"/>
            </a:endParaRPr>
          </a:p>
          <a:p>
            <a:pPr algn="ctr"/>
            <a:r>
              <a:rPr lang="en-AU" sz="2400" b="1" dirty="0">
                <a:latin typeface="Source Sans Pro" panose="020B0604020202020204" charset="0"/>
              </a:rPr>
              <a:t>Do </a:t>
            </a:r>
            <a:r>
              <a:rPr lang="en-AU" sz="2400" dirty="0">
                <a:latin typeface="Source Sans Pro" panose="020B0604020202020204" charset="0"/>
              </a:rPr>
              <a:t>you think this method is a polite way to start a story? </a:t>
            </a:r>
          </a:p>
          <a:p>
            <a:pPr algn="ctr"/>
            <a:endParaRPr lang="en-AU" sz="2400" b="1" dirty="0">
              <a:latin typeface="Source Sans Pro" panose="020B0604020202020204" charset="0"/>
            </a:endParaRPr>
          </a:p>
          <a:p>
            <a:pPr algn="ctr"/>
            <a:r>
              <a:rPr lang="en-AU" sz="2400" b="1" dirty="0">
                <a:latin typeface="Source Sans Pro" panose="020B0604020202020204" charset="0"/>
              </a:rPr>
              <a:t>Who</a:t>
            </a:r>
            <a:r>
              <a:rPr lang="en-AU" sz="2400" dirty="0">
                <a:latin typeface="Source Sans Pro" panose="020B0604020202020204" charset="0"/>
              </a:rPr>
              <a:t> has been affected by your actions? </a:t>
            </a:r>
          </a:p>
          <a:p>
            <a:pPr algn="ctr"/>
            <a:endParaRPr lang="en-AU" sz="2400" dirty="0">
              <a:latin typeface="Source Sans Pro" panose="020B0604020202020204" charset="0"/>
            </a:endParaRPr>
          </a:p>
          <a:p>
            <a:pPr algn="ctr"/>
            <a:r>
              <a:rPr lang="en-AU" sz="2400" b="1" dirty="0">
                <a:latin typeface="Source Sans Pro" panose="020B0604020202020204" charset="0"/>
              </a:rPr>
              <a:t>What</a:t>
            </a:r>
            <a:r>
              <a:rPr lang="en-AU" sz="2400" dirty="0">
                <a:latin typeface="Source Sans Pro" panose="020B0604020202020204" charset="0"/>
              </a:rPr>
              <a:t> choice could you make next time? </a:t>
            </a:r>
          </a:p>
        </p:txBody>
      </p:sp>
    </p:spTree>
    <p:extLst>
      <p:ext uri="{BB962C8B-B14F-4D97-AF65-F5344CB8AC3E}">
        <p14:creationId xmlns:p14="http://schemas.microsoft.com/office/powerpoint/2010/main" val="3601826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2"/>
        <p:cNvGrpSpPr/>
        <p:nvPr/>
      </p:nvGrpSpPr>
      <p:grpSpPr>
        <a:xfrm>
          <a:off x="0" y="0"/>
          <a:ext cx="0" cy="0"/>
          <a:chOff x="0" y="0"/>
          <a:chExt cx="0" cy="0"/>
        </a:xfrm>
      </p:grpSpPr>
      <p:sp>
        <p:nvSpPr>
          <p:cNvPr id="293" name="Google Shape;293;p41"/>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SCENARIO</a:t>
            </a:r>
            <a:endParaRPr sz="3600" dirty="0"/>
          </a:p>
        </p:txBody>
      </p:sp>
      <p:sp>
        <p:nvSpPr>
          <p:cNvPr id="294" name="Google Shape;294;p41"/>
          <p:cNvSpPr txBox="1">
            <a:spLocks noGrp="1"/>
          </p:cNvSpPr>
          <p:nvPr>
            <p:ph type="body" idx="1"/>
          </p:nvPr>
        </p:nvSpPr>
        <p:spPr>
          <a:xfrm>
            <a:off x="609598" y="1103506"/>
            <a:ext cx="3406141" cy="3475928"/>
          </a:xfrm>
          <a:prstGeom prst="rect">
            <a:avLst/>
          </a:pr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t" anchorCtr="0">
            <a:noAutofit/>
          </a:bodyPr>
          <a:lstStyle/>
          <a:p>
            <a:pPr marL="76200" lvl="0" indent="0" algn="l" rtl="0">
              <a:lnSpc>
                <a:spcPct val="115000"/>
              </a:lnSpc>
              <a:spcBef>
                <a:spcPts val="0"/>
              </a:spcBef>
              <a:spcAft>
                <a:spcPts val="0"/>
              </a:spcAft>
              <a:buSzPts val="2400"/>
              <a:buNone/>
            </a:pPr>
            <a:r>
              <a:rPr lang="en-AU" sz="2000" dirty="0">
                <a:solidFill>
                  <a:sysClr val="windowText" lastClr="000000"/>
                </a:solidFill>
              </a:rPr>
              <a:t>You are bad day, you forgot your lunch. You have entered the classroom and teacher says “Sit down and get started”</a:t>
            </a:r>
          </a:p>
          <a:p>
            <a:pPr marL="76200" lvl="0" indent="0" algn="l" rtl="0">
              <a:lnSpc>
                <a:spcPct val="115000"/>
              </a:lnSpc>
              <a:spcBef>
                <a:spcPts val="0"/>
              </a:spcBef>
              <a:spcAft>
                <a:spcPts val="0"/>
              </a:spcAft>
              <a:buSzPts val="2400"/>
              <a:buNone/>
            </a:pPr>
            <a:r>
              <a:rPr lang="en-AU" sz="2000" dirty="0">
                <a:solidFill>
                  <a:sysClr val="windowText" lastClr="000000"/>
                </a:solidFill>
              </a:rPr>
              <a:t>“Don’t tell me what to do”</a:t>
            </a:r>
          </a:p>
          <a:p>
            <a:pPr marL="76200" lvl="0" indent="0" algn="l" rtl="0">
              <a:lnSpc>
                <a:spcPct val="115000"/>
              </a:lnSpc>
              <a:spcBef>
                <a:spcPts val="0"/>
              </a:spcBef>
              <a:spcAft>
                <a:spcPts val="0"/>
              </a:spcAft>
              <a:buSzPts val="2400"/>
              <a:buNone/>
            </a:pPr>
            <a:r>
              <a:rPr lang="en-AU" sz="2000" dirty="0">
                <a:solidFill>
                  <a:sysClr val="windowText" lastClr="000000"/>
                </a:solidFill>
              </a:rPr>
              <a:t>“you need to follow instructions”</a:t>
            </a:r>
          </a:p>
          <a:p>
            <a:pPr marL="76200" lvl="0" indent="0" algn="l" rtl="0">
              <a:lnSpc>
                <a:spcPct val="115000"/>
              </a:lnSpc>
              <a:spcBef>
                <a:spcPts val="0"/>
              </a:spcBef>
              <a:spcAft>
                <a:spcPts val="0"/>
              </a:spcAft>
              <a:buSzPts val="2400"/>
              <a:buNone/>
            </a:pPr>
            <a:r>
              <a:rPr lang="en-AU" sz="2000" dirty="0">
                <a:solidFill>
                  <a:sysClr val="windowText" lastClr="000000"/>
                </a:solidFill>
              </a:rPr>
              <a:t>“Or what” and walk away</a:t>
            </a:r>
            <a:endParaRPr sz="2000" dirty="0">
              <a:solidFill>
                <a:sysClr val="windowText" lastClr="000000"/>
              </a:solidFill>
            </a:endParaRPr>
          </a:p>
        </p:txBody>
      </p:sp>
      <p:sp>
        <p:nvSpPr>
          <p:cNvPr id="2" name="Rectangle 1"/>
          <p:cNvSpPr/>
          <p:nvPr/>
        </p:nvSpPr>
        <p:spPr>
          <a:xfrm>
            <a:off x="4334108" y="1103506"/>
            <a:ext cx="4267200" cy="339229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AU" sz="2400" b="1" dirty="0">
              <a:latin typeface="Source Sans Pro" panose="020B0604020202020204" charset="0"/>
            </a:endParaRPr>
          </a:p>
          <a:p>
            <a:pPr algn="ctr"/>
            <a:r>
              <a:rPr lang="en-AU" sz="2400" b="1" dirty="0">
                <a:latin typeface="Source Sans Pro" panose="020B0604020202020204" charset="0"/>
              </a:rPr>
              <a:t>Do </a:t>
            </a:r>
            <a:r>
              <a:rPr lang="en-AU" sz="2400" dirty="0">
                <a:latin typeface="Source Sans Pro" panose="020B0604020202020204" charset="0"/>
              </a:rPr>
              <a:t>you think this method is a polite way to start a story? </a:t>
            </a:r>
          </a:p>
          <a:p>
            <a:pPr algn="ctr"/>
            <a:endParaRPr lang="en-AU" sz="2400" b="1" dirty="0">
              <a:latin typeface="Source Sans Pro" panose="020B0604020202020204" charset="0"/>
            </a:endParaRPr>
          </a:p>
          <a:p>
            <a:pPr algn="ctr"/>
            <a:r>
              <a:rPr lang="en-AU" sz="2400" b="1" dirty="0">
                <a:latin typeface="Source Sans Pro" panose="020B0604020202020204" charset="0"/>
              </a:rPr>
              <a:t>Who</a:t>
            </a:r>
            <a:r>
              <a:rPr lang="en-AU" sz="2400" dirty="0">
                <a:latin typeface="Source Sans Pro" panose="020B0604020202020204" charset="0"/>
              </a:rPr>
              <a:t> has been affected by your actions? </a:t>
            </a:r>
          </a:p>
          <a:p>
            <a:pPr algn="ctr"/>
            <a:endParaRPr lang="en-AU" sz="2400" dirty="0">
              <a:latin typeface="Source Sans Pro" panose="020B0604020202020204" charset="0"/>
            </a:endParaRPr>
          </a:p>
          <a:p>
            <a:pPr algn="ctr"/>
            <a:r>
              <a:rPr lang="en-AU" sz="2400" b="1" dirty="0">
                <a:latin typeface="Source Sans Pro" panose="020B0604020202020204" charset="0"/>
              </a:rPr>
              <a:t>What</a:t>
            </a:r>
            <a:r>
              <a:rPr lang="en-AU" sz="2400" dirty="0">
                <a:latin typeface="Source Sans Pro" panose="020B0604020202020204" charset="0"/>
              </a:rPr>
              <a:t> choice could you make next time? </a:t>
            </a:r>
          </a:p>
        </p:txBody>
      </p:sp>
    </p:spTree>
    <p:extLst>
      <p:ext uri="{BB962C8B-B14F-4D97-AF65-F5344CB8AC3E}">
        <p14:creationId xmlns:p14="http://schemas.microsoft.com/office/powerpoint/2010/main" val="365351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AU" sz="3600" dirty="0"/>
              <a:t>Consequences</a:t>
            </a:r>
            <a:endParaRPr sz="3600" dirty="0"/>
          </a:p>
        </p:txBody>
      </p:sp>
      <p:sp>
        <p:nvSpPr>
          <p:cNvPr id="77" name="Google Shape;77;p18"/>
          <p:cNvSpPr txBox="1">
            <a:spLocks noGrp="1"/>
          </p:cNvSpPr>
          <p:nvPr>
            <p:ph type="sldNum" idx="12"/>
          </p:nvPr>
        </p:nvSpPr>
        <p:spPr>
          <a:xfrm>
            <a:off x="4297650" y="4859852"/>
            <a:ext cx="548700" cy="28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sp>
        <p:nvSpPr>
          <p:cNvPr id="5" name="Content Placeholder 2">
            <a:extLst>
              <a:ext uri="{FF2B5EF4-FFF2-40B4-BE49-F238E27FC236}">
                <a16:creationId xmlns:a16="http://schemas.microsoft.com/office/drawing/2014/main" id="{68A7102A-8F06-4176-9B74-60164169C733}"/>
              </a:ext>
            </a:extLst>
          </p:cNvPr>
          <p:cNvSpPr txBox="1">
            <a:spLocks/>
          </p:cNvSpPr>
          <p:nvPr/>
        </p:nvSpPr>
        <p:spPr>
          <a:xfrm>
            <a:off x="131538" y="1050519"/>
            <a:ext cx="7991382" cy="35935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2"/>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1pPr>
            <a:lvl2pPr marL="914400" marR="0" lvl="1" indent="-355600" algn="l" rtl="0">
              <a:lnSpc>
                <a:spcPct val="100000"/>
              </a:lnSpc>
              <a:spcBef>
                <a:spcPts val="0"/>
              </a:spcBef>
              <a:spcAft>
                <a:spcPts val="0"/>
              </a:spcAft>
              <a:buClr>
                <a:schemeClr val="dk2"/>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2pPr>
            <a:lvl3pPr marL="1371600" marR="0" lvl="2" indent="-355600" algn="l" rtl="0">
              <a:lnSpc>
                <a:spcPct val="100000"/>
              </a:lnSpc>
              <a:spcBef>
                <a:spcPts val="0"/>
              </a:spcBef>
              <a:spcAft>
                <a:spcPts val="0"/>
              </a:spcAft>
              <a:buClr>
                <a:schemeClr val="dk2"/>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3pPr>
            <a:lvl4pPr marL="1828800" marR="0" lvl="3" indent="-355600" algn="l" rtl="0">
              <a:lnSpc>
                <a:spcPct val="100000"/>
              </a:lnSpc>
              <a:spcBef>
                <a:spcPts val="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4pPr>
            <a:lvl5pPr marL="2286000" marR="0" lvl="4" indent="-355600" algn="l" rtl="0">
              <a:lnSpc>
                <a:spcPct val="100000"/>
              </a:lnSpc>
              <a:spcBef>
                <a:spcPts val="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5pPr>
            <a:lvl6pPr marL="2743200" marR="0" lvl="5" indent="-355600" algn="l" rtl="0">
              <a:lnSpc>
                <a:spcPct val="100000"/>
              </a:lnSpc>
              <a:spcBef>
                <a:spcPts val="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0"/>
              </a:spcBef>
              <a:spcAft>
                <a:spcPts val="0"/>
              </a:spcAft>
              <a:buClr>
                <a:schemeClr val="dk1"/>
              </a:buClr>
              <a:buSzPts val="2000"/>
              <a:buFont typeface="Source Sans Pro"/>
              <a:buChar char="■"/>
              <a:defRPr sz="2000" b="0" i="0" u="none" strike="noStrike" cap="none">
                <a:solidFill>
                  <a:schemeClr val="dk1"/>
                </a:solidFill>
                <a:latin typeface="Source Sans Pro"/>
                <a:ea typeface="Source Sans Pro"/>
                <a:cs typeface="Source Sans Pro"/>
                <a:sym typeface="Source Sans Pro"/>
              </a:defRPr>
            </a:lvl9pPr>
          </a:lstStyle>
          <a:p>
            <a:r>
              <a:rPr lang="en-AU" b="1" dirty="0"/>
              <a:t>Choosing</a:t>
            </a:r>
            <a:r>
              <a:rPr lang="en-AU" dirty="0"/>
              <a:t> to swear in the </a:t>
            </a:r>
            <a:r>
              <a:rPr lang="en-AU" u="sng" dirty="0"/>
              <a:t>classroom</a:t>
            </a:r>
            <a:r>
              <a:rPr lang="en-AU" dirty="0"/>
              <a:t> or </a:t>
            </a:r>
            <a:r>
              <a:rPr lang="en-AU" u="sng" dirty="0"/>
              <a:t>in the school grounds </a:t>
            </a:r>
            <a:r>
              <a:rPr lang="en-AU" dirty="0"/>
              <a:t>will result in negative consequences that can include </a:t>
            </a:r>
            <a:r>
              <a:rPr lang="en-AU" b="1" dirty="0"/>
              <a:t>suspension from school.  </a:t>
            </a:r>
            <a:r>
              <a:rPr lang="en-AU" dirty="0"/>
              <a:t>Your teacher will determine the consequence based on the situation.</a:t>
            </a:r>
          </a:p>
          <a:p>
            <a:r>
              <a:rPr lang="en-AU" dirty="0"/>
              <a:t>Choosing to swear AT a member of staff is very likely result in </a:t>
            </a:r>
            <a:r>
              <a:rPr lang="en-AU" b="1" dirty="0"/>
              <a:t>suspension from school</a:t>
            </a:r>
            <a:endParaRPr lang="en-AU" dirty="0"/>
          </a:p>
          <a:p>
            <a:r>
              <a:rPr lang="en-AU" dirty="0"/>
              <a:t>Positive consequences include learning how to express yourself more effectively and people will like you more and be more likely to help you.</a:t>
            </a:r>
          </a:p>
          <a:p>
            <a:r>
              <a:rPr lang="en-AU" dirty="0"/>
              <a:t>Building respectful relationships with students and teachers. </a:t>
            </a:r>
          </a:p>
          <a:p>
            <a:endParaRPr lang="en-AU" dirty="0"/>
          </a:p>
        </p:txBody>
      </p:sp>
    </p:spTree>
    <p:extLst>
      <p:ext uri="{BB962C8B-B14F-4D97-AF65-F5344CB8AC3E}">
        <p14:creationId xmlns:p14="http://schemas.microsoft.com/office/powerpoint/2010/main" val="1541901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ECA4EA83-C465-4133-8B52-93F133B602CF}"/>
              </a:ext>
            </a:extLst>
          </p:cNvPr>
          <p:cNvPicPr>
            <a:picLocks noGrp="1" noChangeAspect="1"/>
          </p:cNvPicPr>
          <p:nvPr>
            <p:ph idx="1"/>
          </p:nvPr>
        </p:nvPicPr>
        <p:blipFill>
          <a:blip r:embed="rId2"/>
          <a:stretch>
            <a:fillRect/>
          </a:stretch>
        </p:blipFill>
        <p:spPr>
          <a:xfrm>
            <a:off x="2507324" y="112669"/>
            <a:ext cx="3459637" cy="4918162"/>
          </a:xfrm>
          <a:prstGeom prst="rect">
            <a:avLst/>
          </a:prstGeom>
        </p:spPr>
      </p:pic>
    </p:spTree>
    <p:extLst>
      <p:ext uri="{BB962C8B-B14F-4D97-AF65-F5344CB8AC3E}">
        <p14:creationId xmlns:p14="http://schemas.microsoft.com/office/powerpoint/2010/main" val="509992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457200" y="-22622"/>
            <a:ext cx="82296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Review</a:t>
            </a:r>
            <a:endParaRPr sz="3600" dirty="0"/>
          </a:p>
        </p:txBody>
      </p:sp>
      <p:sp>
        <p:nvSpPr>
          <p:cNvPr id="2" name="Rectangle 1"/>
          <p:cNvSpPr/>
          <p:nvPr/>
        </p:nvSpPr>
        <p:spPr>
          <a:xfrm>
            <a:off x="721112" y="1269653"/>
            <a:ext cx="7850458" cy="267765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AU" sz="2400" dirty="0">
                <a:latin typeface="Source Sans Pro" panose="020B0604020202020204" charset="0"/>
                <a:cs typeface="Arial" panose="020B0604020202020204" pitchFamily="34" charset="0"/>
              </a:rPr>
              <a:t>By using respective language students are demonstrating that they are willing to building good and lasting relationships with others.  </a:t>
            </a:r>
          </a:p>
          <a:p>
            <a:pPr algn="ctr"/>
            <a:endParaRPr lang="en-AU" sz="2400" dirty="0">
              <a:latin typeface="Source Sans Pro" panose="020B0604020202020204" charset="0"/>
              <a:cs typeface="Arial" panose="020B0604020202020204" pitchFamily="34" charset="0"/>
            </a:endParaRPr>
          </a:p>
          <a:p>
            <a:pPr marL="0" indent="0" algn="ctr">
              <a:buNone/>
            </a:pPr>
            <a:r>
              <a:rPr lang="en-AU" sz="2400" dirty="0">
                <a:latin typeface="Source Sans Pro" panose="020B0604020202020204" charset="0"/>
                <a:cs typeface="Arial" panose="020B0604020202020204" pitchFamily="34" charset="0"/>
              </a:rPr>
              <a:t>By using respective language students , students are developing the skills that will help them when they enter the workforce.</a:t>
            </a:r>
          </a:p>
        </p:txBody>
      </p:sp>
    </p:spTree>
  </p:cSld>
  <p:clrMapOvr>
    <a:masterClrMapping/>
  </p:clrMapOvr>
</p:sld>
</file>

<file path=ppt/theme/theme1.xml><?xml version="1.0" encoding="utf-8"?>
<a:theme xmlns:a="http://schemas.openxmlformats.org/drawingml/2006/main" name="Timon template">
  <a:themeElements>
    <a:clrScheme name="Custom 347">
      <a:dk1>
        <a:srgbClr val="2C343B"/>
      </a:dk1>
      <a:lt1>
        <a:srgbClr val="FFFFFF"/>
      </a:lt1>
      <a:dk2>
        <a:srgbClr val="859CB1"/>
      </a:dk2>
      <a:lt2>
        <a:srgbClr val="F0F3F5"/>
      </a:lt2>
      <a:accent1>
        <a:srgbClr val="0198AD"/>
      </a:accent1>
      <a:accent2>
        <a:srgbClr val="BDE4EA"/>
      </a:accent2>
      <a:accent3>
        <a:srgbClr val="FE344D"/>
      </a:accent3>
      <a:accent4>
        <a:srgbClr val="FE7F8F"/>
      </a:accent4>
      <a:accent5>
        <a:srgbClr val="F5A500"/>
      </a:accent5>
      <a:accent6>
        <a:srgbClr val="2C343B"/>
      </a:accent6>
      <a:hlink>
        <a:srgbClr val="2C343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489</Words>
  <Application>Microsoft Office PowerPoint</Application>
  <PresentationFormat>On-screen Show (16:9)</PresentationFormat>
  <Paragraphs>60</Paragraphs>
  <Slides>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Permanent Marker</vt:lpstr>
      <vt:lpstr>Arial</vt:lpstr>
      <vt:lpstr>Source Sans Pro</vt:lpstr>
      <vt:lpstr>Timon template</vt:lpstr>
      <vt:lpstr>PBL PREPARED</vt:lpstr>
      <vt:lpstr>Week 3 and 4 Focus</vt:lpstr>
      <vt:lpstr>WHY?</vt:lpstr>
      <vt:lpstr>Heads (Polite) or tails (IMPOLITE):</vt:lpstr>
      <vt:lpstr>SCENARIO</vt:lpstr>
      <vt:lpstr>SCENARIO</vt:lpstr>
      <vt:lpstr>Consequences</vt:lpstr>
      <vt:lpstr>PowerPoint Presentation</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lxcor8@eq.edu.au</dc:creator>
  <cp:lastModifiedBy>COROMANDEL, Leon (lxcor8)</cp:lastModifiedBy>
  <cp:revision>32</cp:revision>
  <dcterms:modified xsi:type="dcterms:W3CDTF">2022-07-24T11:40:17Z</dcterms:modified>
</cp:coreProperties>
</file>