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7" r:id="rId2"/>
    <p:sldId id="265" r:id="rId3"/>
    <p:sldId id="261" r:id="rId4"/>
    <p:sldId id="259" r:id="rId5"/>
    <p:sldId id="260" r:id="rId6"/>
    <p:sldId id="267" r:id="rId7"/>
    <p:sldId id="266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998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0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606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548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A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14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15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637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715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876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131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5326ADC-E94C-423A-9B4D-8CEA78DDAF0C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823F391-07B0-468D-8E45-836B9B85D4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63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5692" y="1484784"/>
            <a:ext cx="7901354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AU" dirty="0"/>
              <a:t>PBL</a:t>
            </a:r>
            <a:br>
              <a:rPr lang="en-AU" dirty="0"/>
            </a:br>
            <a:r>
              <a:rPr lang="en-AU" dirty="0"/>
              <a:t>Community Focus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3584" y="4309154"/>
            <a:ext cx="6803136" cy="502920"/>
          </a:xfrm>
        </p:spPr>
        <p:txBody>
          <a:bodyPr>
            <a:noAutofit/>
          </a:bodyPr>
          <a:lstStyle/>
          <a:p>
            <a:r>
              <a:rPr lang="en-AU" sz="2800" dirty="0"/>
              <a:t>Showing respect 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195375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Learning intent: Students will understand why it’s important to be respectful in the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/>
              <a:t>Success Criteria:</a:t>
            </a:r>
          </a:p>
          <a:p>
            <a:r>
              <a:rPr lang="en-AU" sz="2800" dirty="0"/>
              <a:t>List why it is important to respect other people</a:t>
            </a:r>
          </a:p>
          <a:p>
            <a:r>
              <a:rPr lang="en-AU" sz="2800" dirty="0"/>
              <a:t>Explain why it would be important to always be respectful in the community</a:t>
            </a:r>
          </a:p>
          <a:p>
            <a:pPr marL="0" indent="0">
              <a:buNone/>
            </a:pPr>
            <a:r>
              <a:rPr lang="en-AU" sz="2800" dirty="0"/>
              <a:t>Vocabulary:</a:t>
            </a:r>
          </a:p>
          <a:p>
            <a:r>
              <a:rPr lang="en-AU" sz="2800" dirty="0"/>
              <a:t>Respect</a:t>
            </a:r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181981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9224" y="338961"/>
            <a:ext cx="3718455" cy="1371600"/>
          </a:xfrm>
        </p:spPr>
        <p:txBody>
          <a:bodyPr>
            <a:normAutofit/>
          </a:bodyPr>
          <a:lstStyle/>
          <a:p>
            <a:r>
              <a:rPr lang="en-AU" sz="3200" dirty="0"/>
              <a:t>What is respect?</a:t>
            </a:r>
          </a:p>
        </p:txBody>
      </p:sp>
      <p:pic>
        <p:nvPicPr>
          <p:cNvPr id="1026" name="Picture 2" descr="respect is... treating someone how you and they want to be treated">
            <a:extLst>
              <a:ext uri="{FF2B5EF4-FFF2-40B4-BE49-F238E27FC236}">
                <a16:creationId xmlns:a16="http://schemas.microsoft.com/office/drawing/2014/main" id="{836B314A-6AD8-433D-B155-763E23357D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224" y="1788014"/>
            <a:ext cx="6313528" cy="473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69945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218" y="142540"/>
            <a:ext cx="10803172" cy="1037583"/>
          </a:xfrm>
        </p:spPr>
        <p:txBody>
          <a:bodyPr>
            <a:noAutofit/>
          </a:bodyPr>
          <a:lstStyle/>
          <a:p>
            <a:r>
              <a:rPr lang="en-AU" sz="3200" dirty="0"/>
              <a:t>Why is it important to show respect in the community?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108797" y="1388534"/>
            <a:ext cx="6095593" cy="3829720"/>
          </a:xfrm>
        </p:spPr>
        <p:txBody>
          <a:bodyPr>
            <a:normAutofit/>
          </a:bodyPr>
          <a:lstStyle/>
          <a:p>
            <a:endParaRPr lang="en-AU" dirty="0"/>
          </a:p>
          <a:p>
            <a:endParaRPr lang="en-A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AAE4E7-1A19-45B4-AB66-B6C9768E03E2}"/>
              </a:ext>
            </a:extLst>
          </p:cNvPr>
          <p:cNvSpPr txBox="1"/>
          <p:nvPr/>
        </p:nvSpPr>
        <p:spPr>
          <a:xfrm>
            <a:off x="577641" y="1100485"/>
            <a:ext cx="757895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000" b="1" dirty="0"/>
              <a:t>Receiving respect from others is important because it helps us to feel safe and to express ourselves.</a:t>
            </a:r>
          </a:p>
          <a:p>
            <a:r>
              <a:rPr lang="en-AU" sz="3000" dirty="0"/>
              <a:t>Being respected by important people in our lives growing up teaches us how to be respectful toward others.</a:t>
            </a:r>
          </a:p>
          <a:p>
            <a:r>
              <a:rPr lang="en-AU" sz="3000" dirty="0"/>
              <a:t>Respect means that you accept somebody for who they are, even when they’re different from you or you don’t agree with them.</a:t>
            </a:r>
          </a:p>
          <a:p>
            <a:r>
              <a:rPr lang="en-AU" sz="3000" dirty="0"/>
              <a:t>Respect doesn’t have to come naturally – it is something you learn.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0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449D-41AA-471B-988F-CC273BDA7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8" y="1433222"/>
            <a:ext cx="7056915" cy="5020056"/>
          </a:xfrm>
        </p:spPr>
        <p:txBody>
          <a:bodyPr/>
          <a:lstStyle/>
          <a:p>
            <a:r>
              <a:rPr lang="en-AU" dirty="0"/>
              <a:t>Smile</a:t>
            </a:r>
          </a:p>
          <a:p>
            <a:r>
              <a:rPr lang="en-AU" dirty="0"/>
              <a:t>Say please and thank you</a:t>
            </a:r>
          </a:p>
          <a:p>
            <a:r>
              <a:rPr lang="en-AU" dirty="0"/>
              <a:t>Be positive towards people you meet- there is no need to share negative comments</a:t>
            </a:r>
          </a:p>
          <a:p>
            <a:r>
              <a:rPr lang="en-AU" dirty="0"/>
              <a:t>Making sure you’re silent when the National Anthem is playing</a:t>
            </a:r>
          </a:p>
          <a:p>
            <a:r>
              <a:rPr lang="en-AU" dirty="0"/>
              <a:t>If you are running late and the National Anthem is playing, do not walk in during the middle of it. Wait until it’s over.</a:t>
            </a:r>
          </a:p>
          <a:p>
            <a:r>
              <a:rPr lang="en-AU" dirty="0"/>
              <a:t>Acknowledge diversity- you may not agree with what people are saying, but you don’t need to make comments about it.</a:t>
            </a:r>
          </a:p>
          <a:p>
            <a:r>
              <a:rPr lang="en-AU" dirty="0"/>
              <a:t>Respect can have a ripple effect. If you’re respectful, others will be respectful back.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ACCCFA-3375-48C5-B659-0376E7581B33}"/>
              </a:ext>
            </a:extLst>
          </p:cNvPr>
          <p:cNvSpPr txBox="1"/>
          <p:nvPr/>
        </p:nvSpPr>
        <p:spPr>
          <a:xfrm>
            <a:off x="548640" y="222637"/>
            <a:ext cx="7219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How can you be respectful in the community?</a:t>
            </a:r>
          </a:p>
        </p:txBody>
      </p:sp>
    </p:spTree>
    <p:extLst>
      <p:ext uri="{BB962C8B-B14F-4D97-AF65-F5344CB8AC3E}">
        <p14:creationId xmlns:p14="http://schemas.microsoft.com/office/powerpoint/2010/main" val="150207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9F2A5-0880-44A5-A288-5B52AC5E0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15AD4-B357-4F7C-9177-065A4E07D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32" y="1299855"/>
            <a:ext cx="7547706" cy="5335508"/>
          </a:xfrm>
        </p:spPr>
        <p:txBody>
          <a:bodyPr/>
          <a:lstStyle/>
          <a:p>
            <a:r>
              <a:rPr lang="en-AU" dirty="0"/>
              <a:t>Pick up your rubbish</a:t>
            </a:r>
          </a:p>
          <a:p>
            <a:r>
              <a:rPr lang="en-AU" dirty="0"/>
              <a:t>If you are eating somewhere, make sure your area is clean before you leave it.</a:t>
            </a:r>
          </a:p>
          <a:p>
            <a:r>
              <a:rPr lang="en-AU" dirty="0"/>
              <a:t>If you see rubbish lying around- pick it up.</a:t>
            </a:r>
          </a:p>
          <a:p>
            <a:r>
              <a:rPr lang="en-AU" dirty="0"/>
              <a:t>Recycle</a:t>
            </a:r>
          </a:p>
          <a:p>
            <a:r>
              <a:rPr lang="en-AU" dirty="0"/>
              <a:t>Push your chairs in before you leave a table you are sitting at.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r>
              <a:rPr lang="en-AU" dirty="0"/>
              <a:t>If a place looks like it has been respected, it will be a much happier area to be and others will want to look after it.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44883-F583-407A-83E8-F018EDD98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617EE4-4ABD-4670-AFD2-5FA28CEF2E71}"/>
              </a:ext>
            </a:extLst>
          </p:cNvPr>
          <p:cNvSpPr txBox="1"/>
          <p:nvPr/>
        </p:nvSpPr>
        <p:spPr>
          <a:xfrm>
            <a:off x="345832" y="222637"/>
            <a:ext cx="7219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How else can you show that you’re showing respect in </a:t>
            </a:r>
            <a:r>
              <a:rPr lang="en-AU" sz="3200"/>
              <a:t>the community?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87779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6E377-6FED-4E13-8971-24865CA7E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714CB-D85F-4734-93DF-81CCFF4AC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1412631"/>
            <a:ext cx="6711696" cy="5020056"/>
          </a:xfrm>
        </p:spPr>
        <p:txBody>
          <a:bodyPr/>
          <a:lstStyle/>
          <a:p>
            <a:r>
              <a:rPr lang="en-AU" dirty="0"/>
              <a:t>Wear your uniform with pride</a:t>
            </a:r>
          </a:p>
          <a:p>
            <a:r>
              <a:rPr lang="en-AU" dirty="0"/>
              <a:t>Be a good sport</a:t>
            </a:r>
          </a:p>
          <a:p>
            <a:r>
              <a:rPr lang="en-AU" dirty="0"/>
              <a:t>Play your game- don’t disrespect the opposition</a:t>
            </a:r>
          </a:p>
          <a:p>
            <a:r>
              <a:rPr lang="en-AU" dirty="0"/>
              <a:t>Don’t argue with the referee/umpire- they’re trying their best too</a:t>
            </a:r>
          </a:p>
          <a:p>
            <a:r>
              <a:rPr lang="en-AU" dirty="0"/>
              <a:t>Shake opposition hands at the end of the game</a:t>
            </a:r>
          </a:p>
          <a:p>
            <a:r>
              <a:rPr lang="en-AU" dirty="0"/>
              <a:t>Thank the ref</a:t>
            </a:r>
          </a:p>
          <a:p>
            <a:r>
              <a:rPr lang="en-AU" dirty="0"/>
              <a:t>Support your team- celebrate the successes during and after the game</a:t>
            </a:r>
          </a:p>
          <a:p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08BF05-FF13-4C22-8AD5-A6C3778CA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45D28F-560F-49B4-B575-05F6BA276A38}"/>
              </a:ext>
            </a:extLst>
          </p:cNvPr>
          <p:cNvSpPr txBox="1"/>
          <p:nvPr/>
        </p:nvSpPr>
        <p:spPr>
          <a:xfrm>
            <a:off x="441960" y="222637"/>
            <a:ext cx="7326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Respect also counts on the sporting field</a:t>
            </a:r>
          </a:p>
        </p:txBody>
      </p:sp>
    </p:spTree>
    <p:extLst>
      <p:ext uri="{BB962C8B-B14F-4D97-AF65-F5344CB8AC3E}">
        <p14:creationId xmlns:p14="http://schemas.microsoft.com/office/powerpoint/2010/main" val="595777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2150" y="1176792"/>
            <a:ext cx="7882082" cy="5492567"/>
          </a:xfrm>
        </p:spPr>
        <p:txBody>
          <a:bodyPr>
            <a:normAutofit/>
          </a:bodyPr>
          <a:lstStyle/>
          <a:p>
            <a:endParaRPr lang="en-AU" b="1" dirty="0"/>
          </a:p>
          <a:p>
            <a:r>
              <a:rPr lang="en-AU" b="1" dirty="0"/>
              <a:t>Being respectful toward others is one part of the puzzle. It’s also important to have respect for yourself.</a:t>
            </a:r>
          </a:p>
          <a:p>
            <a:r>
              <a:rPr lang="en-AU" dirty="0"/>
              <a:t>Remember that you are valued and you matter.</a:t>
            </a:r>
          </a:p>
          <a:p>
            <a:r>
              <a:rPr lang="en-AU" dirty="0"/>
              <a:t>What you think and feel is just as important as what somebody else thinks and feels.</a:t>
            </a:r>
          </a:p>
          <a:p>
            <a:r>
              <a:rPr lang="en-AU" dirty="0"/>
              <a:t>Ending a relationship that isn’t respectful is a way of respecting yourself.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86EA7-78C9-418C-ADBD-B4809F654ACD}"/>
              </a:ext>
            </a:extLst>
          </p:cNvPr>
          <p:cNvSpPr txBox="1"/>
          <p:nvPr/>
        </p:nvSpPr>
        <p:spPr>
          <a:xfrm>
            <a:off x="524786" y="198783"/>
            <a:ext cx="7275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/>
              <a:t>Don’t forget to have respect for yourself as well!</a:t>
            </a:r>
          </a:p>
        </p:txBody>
      </p:sp>
    </p:spTree>
    <p:extLst>
      <p:ext uri="{BB962C8B-B14F-4D97-AF65-F5344CB8AC3E}">
        <p14:creationId xmlns:p14="http://schemas.microsoft.com/office/powerpoint/2010/main" val="1934929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110CD2E-EF1A-400B-996F-81C75DA1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 descr="Respect Quotes For School. QuotesGram">
            <a:extLst>
              <a:ext uri="{FF2B5EF4-FFF2-40B4-BE49-F238E27FC236}">
                <a16:creationId xmlns:a16="http://schemas.microsoft.com/office/drawing/2014/main" id="{985B5ED1-4DBA-49C2-9C29-69A1C295F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302846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066283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231</TotalTime>
  <Words>461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</vt:lpstr>
      <vt:lpstr>PBL Community Focus</vt:lpstr>
      <vt:lpstr>Learning intent: Students will understand why it’s important to be respectful in the community</vt:lpstr>
      <vt:lpstr>What is respect?</vt:lpstr>
      <vt:lpstr>Why is it important to show respect in the community?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DEIGHTON, Kathryn (kmdei0)</dc:creator>
  <cp:lastModifiedBy>DEIGHTON, Kathryn (kmdei0)</cp:lastModifiedBy>
  <cp:revision>6</cp:revision>
  <dcterms:created xsi:type="dcterms:W3CDTF">2022-09-11T01:50:13Z</dcterms:created>
  <dcterms:modified xsi:type="dcterms:W3CDTF">2022-09-11T22:17:08Z</dcterms:modified>
</cp:coreProperties>
</file>